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292" r:id="rId5"/>
    <p:sldId id="275" r:id="rId6"/>
    <p:sldId id="311" r:id="rId7"/>
    <p:sldId id="297" r:id="rId8"/>
    <p:sldId id="309" r:id="rId9"/>
    <p:sldId id="310" r:id="rId10"/>
    <p:sldId id="316" r:id="rId11"/>
    <p:sldId id="305" r:id="rId12"/>
    <p:sldId id="298" r:id="rId13"/>
    <p:sldId id="307" r:id="rId14"/>
    <p:sldId id="313" r:id="rId15"/>
    <p:sldId id="314" r:id="rId16"/>
    <p:sldId id="317" r:id="rId17"/>
    <p:sldId id="315" r:id="rId18"/>
    <p:sldId id="308"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40F8AE-2EB1-4D1F-A2C4-0C3B26BBE9D8}" v="26" dt="2022-12-04T18:10:53.383"/>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52" autoAdjust="0"/>
    <p:restoredTop sz="95634"/>
  </p:normalViewPr>
  <p:slideViewPr>
    <p:cSldViewPr snapToGrid="0" showGuides="1">
      <p:cViewPr varScale="1">
        <p:scale>
          <a:sx n="109" d="100"/>
          <a:sy n="109" d="100"/>
        </p:scale>
        <p:origin x="1116" y="10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fredo Mungari" userId="76eb065ff4567da4" providerId="LiveId" clId="{93186EBD-C495-4B77-AD67-2600BA4BADD2}"/>
    <pc:docChg chg="undo redo custSel addSld delSld modSld addSection delSection">
      <pc:chgData name="Alfredo Mungari" userId="76eb065ff4567da4" providerId="LiveId" clId="{93186EBD-C495-4B77-AD67-2600BA4BADD2}" dt="2022-12-02T22:44:37.445" v="2186" actId="14100"/>
      <pc:docMkLst>
        <pc:docMk/>
      </pc:docMkLst>
      <pc:sldChg chg="modSp mod">
        <pc:chgData name="Alfredo Mungari" userId="76eb065ff4567da4" providerId="LiveId" clId="{93186EBD-C495-4B77-AD67-2600BA4BADD2}" dt="2022-12-02T22:38:44.279" v="2140" actId="108"/>
        <pc:sldMkLst>
          <pc:docMk/>
          <pc:sldMk cId="2775535166" sldId="275"/>
        </pc:sldMkLst>
        <pc:spChg chg="mod">
          <ac:chgData name="Alfredo Mungari" userId="76eb065ff4567da4" providerId="LiveId" clId="{93186EBD-C495-4B77-AD67-2600BA4BADD2}" dt="2022-12-02T22:38:44.279" v="2140" actId="108"/>
          <ac:spMkLst>
            <pc:docMk/>
            <pc:sldMk cId="2775535166" sldId="275"/>
            <ac:spMk id="22" creationId="{D5402852-C1AD-6A4E-DAA7-0AE582A742FD}"/>
          </ac:spMkLst>
        </pc:spChg>
      </pc:sldChg>
      <pc:sldChg chg="del">
        <pc:chgData name="Alfredo Mungari" userId="76eb065ff4567da4" providerId="LiveId" clId="{93186EBD-C495-4B77-AD67-2600BA4BADD2}" dt="2022-12-02T22:36:08.140" v="2092" actId="47"/>
        <pc:sldMkLst>
          <pc:docMk/>
          <pc:sldMk cId="77554804" sldId="276"/>
        </pc:sldMkLst>
      </pc:sldChg>
      <pc:sldChg chg="del">
        <pc:chgData name="Alfredo Mungari" userId="76eb065ff4567da4" providerId="LiveId" clId="{93186EBD-C495-4B77-AD67-2600BA4BADD2}" dt="2022-12-02T22:36:08.140" v="2092" actId="47"/>
        <pc:sldMkLst>
          <pc:docMk/>
          <pc:sldMk cId="2478079616" sldId="277"/>
        </pc:sldMkLst>
      </pc:sldChg>
      <pc:sldChg chg="del">
        <pc:chgData name="Alfredo Mungari" userId="76eb065ff4567da4" providerId="LiveId" clId="{93186EBD-C495-4B77-AD67-2600BA4BADD2}" dt="2022-12-02T22:36:08.140" v="2092" actId="47"/>
        <pc:sldMkLst>
          <pc:docMk/>
          <pc:sldMk cId="1640288181" sldId="278"/>
        </pc:sldMkLst>
      </pc:sldChg>
      <pc:sldChg chg="del">
        <pc:chgData name="Alfredo Mungari" userId="76eb065ff4567da4" providerId="LiveId" clId="{93186EBD-C495-4B77-AD67-2600BA4BADD2}" dt="2022-12-02T22:36:08.140" v="2092" actId="47"/>
        <pc:sldMkLst>
          <pc:docMk/>
          <pc:sldMk cId="1246021298" sldId="279"/>
        </pc:sldMkLst>
      </pc:sldChg>
      <pc:sldChg chg="del">
        <pc:chgData name="Alfredo Mungari" userId="76eb065ff4567da4" providerId="LiveId" clId="{93186EBD-C495-4B77-AD67-2600BA4BADD2}" dt="2022-12-02T22:36:08.140" v="2092" actId="47"/>
        <pc:sldMkLst>
          <pc:docMk/>
          <pc:sldMk cId="2107888131" sldId="281"/>
        </pc:sldMkLst>
      </pc:sldChg>
      <pc:sldChg chg="del">
        <pc:chgData name="Alfredo Mungari" userId="76eb065ff4567da4" providerId="LiveId" clId="{93186EBD-C495-4B77-AD67-2600BA4BADD2}" dt="2022-12-02T22:36:08.140" v="2092" actId="47"/>
        <pc:sldMkLst>
          <pc:docMk/>
          <pc:sldMk cId="3157109385" sldId="282"/>
        </pc:sldMkLst>
      </pc:sldChg>
      <pc:sldChg chg="del">
        <pc:chgData name="Alfredo Mungari" userId="76eb065ff4567da4" providerId="LiveId" clId="{93186EBD-C495-4B77-AD67-2600BA4BADD2}" dt="2022-12-02T22:36:08.140" v="2092" actId="47"/>
        <pc:sldMkLst>
          <pc:docMk/>
          <pc:sldMk cId="2517140333" sldId="283"/>
        </pc:sldMkLst>
      </pc:sldChg>
      <pc:sldChg chg="del">
        <pc:chgData name="Alfredo Mungari" userId="76eb065ff4567da4" providerId="LiveId" clId="{93186EBD-C495-4B77-AD67-2600BA4BADD2}" dt="2022-12-02T22:36:08.140" v="2092" actId="47"/>
        <pc:sldMkLst>
          <pc:docMk/>
          <pc:sldMk cId="2624021206" sldId="284"/>
        </pc:sldMkLst>
      </pc:sldChg>
      <pc:sldChg chg="del">
        <pc:chgData name="Alfredo Mungari" userId="76eb065ff4567da4" providerId="LiveId" clId="{93186EBD-C495-4B77-AD67-2600BA4BADD2}" dt="2022-12-02T22:36:08.140" v="2092" actId="47"/>
        <pc:sldMkLst>
          <pc:docMk/>
          <pc:sldMk cId="3760906987" sldId="285"/>
        </pc:sldMkLst>
      </pc:sldChg>
      <pc:sldChg chg="del">
        <pc:chgData name="Alfredo Mungari" userId="76eb065ff4567da4" providerId="LiveId" clId="{93186EBD-C495-4B77-AD67-2600BA4BADD2}" dt="2022-12-02T22:36:08.140" v="2092" actId="47"/>
        <pc:sldMkLst>
          <pc:docMk/>
          <pc:sldMk cId="4157533387" sldId="288"/>
        </pc:sldMkLst>
      </pc:sldChg>
      <pc:sldChg chg="del">
        <pc:chgData name="Alfredo Mungari" userId="76eb065ff4567da4" providerId="LiveId" clId="{93186EBD-C495-4B77-AD67-2600BA4BADD2}" dt="2022-12-02T22:36:08.140" v="2092" actId="47"/>
        <pc:sldMkLst>
          <pc:docMk/>
          <pc:sldMk cId="529279411" sldId="289"/>
        </pc:sldMkLst>
      </pc:sldChg>
      <pc:sldChg chg="del">
        <pc:chgData name="Alfredo Mungari" userId="76eb065ff4567da4" providerId="LiveId" clId="{93186EBD-C495-4B77-AD67-2600BA4BADD2}" dt="2022-12-02T22:36:08.140" v="2092" actId="47"/>
        <pc:sldMkLst>
          <pc:docMk/>
          <pc:sldMk cId="4182148033" sldId="293"/>
        </pc:sldMkLst>
      </pc:sldChg>
      <pc:sldChg chg="del">
        <pc:chgData name="Alfredo Mungari" userId="76eb065ff4567da4" providerId="LiveId" clId="{93186EBD-C495-4B77-AD67-2600BA4BADD2}" dt="2022-12-02T22:36:08.140" v="2092" actId="47"/>
        <pc:sldMkLst>
          <pc:docMk/>
          <pc:sldMk cId="32955924" sldId="294"/>
        </pc:sldMkLst>
      </pc:sldChg>
      <pc:sldChg chg="del">
        <pc:chgData name="Alfredo Mungari" userId="76eb065ff4567da4" providerId="LiveId" clId="{93186EBD-C495-4B77-AD67-2600BA4BADD2}" dt="2022-12-02T22:36:08.140" v="2092" actId="47"/>
        <pc:sldMkLst>
          <pc:docMk/>
          <pc:sldMk cId="2519727083" sldId="295"/>
        </pc:sldMkLst>
      </pc:sldChg>
      <pc:sldChg chg="modSp mod">
        <pc:chgData name="Alfredo Mungari" userId="76eb065ff4567da4" providerId="LiveId" clId="{93186EBD-C495-4B77-AD67-2600BA4BADD2}" dt="2022-12-02T22:26:25.835" v="1932" actId="20577"/>
        <pc:sldMkLst>
          <pc:docMk/>
          <pc:sldMk cId="1622586692" sldId="297"/>
        </pc:sldMkLst>
        <pc:spChg chg="mod">
          <ac:chgData name="Alfredo Mungari" userId="76eb065ff4567da4" providerId="LiveId" clId="{93186EBD-C495-4B77-AD67-2600BA4BADD2}" dt="2022-12-02T22:26:25.835" v="1932" actId="20577"/>
          <ac:spMkLst>
            <pc:docMk/>
            <pc:sldMk cId="1622586692" sldId="297"/>
            <ac:spMk id="10" creationId="{1E43C6B4-1A90-4B59-8EE1-584D566D2616}"/>
          </ac:spMkLst>
        </pc:spChg>
      </pc:sldChg>
      <pc:sldChg chg="modSp mod">
        <pc:chgData name="Alfredo Mungari" userId="76eb065ff4567da4" providerId="LiveId" clId="{93186EBD-C495-4B77-AD67-2600BA4BADD2}" dt="2022-12-02T22:30:22.432" v="1996" actId="20577"/>
        <pc:sldMkLst>
          <pc:docMk/>
          <pc:sldMk cId="3414208494" sldId="305"/>
        </pc:sldMkLst>
        <pc:spChg chg="mod">
          <ac:chgData name="Alfredo Mungari" userId="76eb065ff4567da4" providerId="LiveId" clId="{93186EBD-C495-4B77-AD67-2600BA4BADD2}" dt="2022-12-02T22:30:22.432" v="1996" actId="20577"/>
          <ac:spMkLst>
            <pc:docMk/>
            <pc:sldMk cId="3414208494" sldId="305"/>
            <ac:spMk id="10" creationId="{1E43C6B4-1A90-4B59-8EE1-584D566D2616}"/>
          </ac:spMkLst>
        </pc:spChg>
      </pc:sldChg>
      <pc:sldChg chg="modSp mod">
        <pc:chgData name="Alfredo Mungari" userId="76eb065ff4567da4" providerId="LiveId" clId="{93186EBD-C495-4B77-AD67-2600BA4BADD2}" dt="2022-12-02T17:10:15.915" v="1244" actId="20577"/>
        <pc:sldMkLst>
          <pc:docMk/>
          <pc:sldMk cId="431528153" sldId="307"/>
        </pc:sldMkLst>
        <pc:spChg chg="mod">
          <ac:chgData name="Alfredo Mungari" userId="76eb065ff4567da4" providerId="LiveId" clId="{93186EBD-C495-4B77-AD67-2600BA4BADD2}" dt="2022-12-02T16:41:50.482" v="70" actId="108"/>
          <ac:spMkLst>
            <pc:docMk/>
            <pc:sldMk cId="431528153" sldId="307"/>
            <ac:spMk id="2" creationId="{B9C60B05-4E38-481A-9880-4BC176F6FC83}"/>
          </ac:spMkLst>
        </pc:spChg>
        <pc:spChg chg="mod">
          <ac:chgData name="Alfredo Mungari" userId="76eb065ff4567da4" providerId="LiveId" clId="{93186EBD-C495-4B77-AD67-2600BA4BADD2}" dt="2022-12-02T17:10:15.915" v="1244" actId="20577"/>
          <ac:spMkLst>
            <pc:docMk/>
            <pc:sldMk cId="431528153" sldId="307"/>
            <ac:spMk id="10" creationId="{1E43C6B4-1A90-4B59-8EE1-584D566D2616}"/>
          </ac:spMkLst>
        </pc:spChg>
      </pc:sldChg>
      <pc:sldChg chg="modSp mod">
        <pc:chgData name="Alfredo Mungari" userId="76eb065ff4567da4" providerId="LiveId" clId="{93186EBD-C495-4B77-AD67-2600BA4BADD2}" dt="2022-12-02T22:35:57.142" v="2091" actId="255"/>
        <pc:sldMkLst>
          <pc:docMk/>
          <pc:sldMk cId="679757372" sldId="308"/>
        </pc:sldMkLst>
        <pc:spChg chg="mod">
          <ac:chgData name="Alfredo Mungari" userId="76eb065ff4567da4" providerId="LiveId" clId="{93186EBD-C495-4B77-AD67-2600BA4BADD2}" dt="2022-12-02T22:35:57.142" v="2091" actId="255"/>
          <ac:spMkLst>
            <pc:docMk/>
            <pc:sldMk cId="679757372" sldId="308"/>
            <ac:spMk id="25" creationId="{B993E4D5-4AD0-4740-096D-6822944C8FF6}"/>
          </ac:spMkLst>
        </pc:spChg>
      </pc:sldChg>
      <pc:sldChg chg="modSp mod">
        <pc:chgData name="Alfredo Mungari" userId="76eb065ff4567da4" providerId="LiveId" clId="{93186EBD-C495-4B77-AD67-2600BA4BADD2}" dt="2022-12-02T22:28:29.405" v="1949" actId="113"/>
        <pc:sldMkLst>
          <pc:docMk/>
          <pc:sldMk cId="2716555398" sldId="309"/>
        </pc:sldMkLst>
        <pc:spChg chg="mod">
          <ac:chgData name="Alfredo Mungari" userId="76eb065ff4567da4" providerId="LiveId" clId="{93186EBD-C495-4B77-AD67-2600BA4BADD2}" dt="2022-12-02T22:28:29.405" v="1949" actId="113"/>
          <ac:spMkLst>
            <pc:docMk/>
            <pc:sldMk cId="2716555398" sldId="309"/>
            <ac:spMk id="10" creationId="{1E43C6B4-1A90-4B59-8EE1-584D566D2616}"/>
          </ac:spMkLst>
        </pc:spChg>
      </pc:sldChg>
      <pc:sldChg chg="addSp delSp modSp del mod">
        <pc:chgData name="Alfredo Mungari" userId="76eb065ff4567da4" providerId="LiveId" clId="{93186EBD-C495-4B77-AD67-2600BA4BADD2}" dt="2022-12-02T16:58:51.536" v="919" actId="2696"/>
        <pc:sldMkLst>
          <pc:docMk/>
          <pc:sldMk cId="3627320024" sldId="312"/>
        </pc:sldMkLst>
        <pc:spChg chg="add del mod">
          <ac:chgData name="Alfredo Mungari" userId="76eb065ff4567da4" providerId="LiveId" clId="{93186EBD-C495-4B77-AD67-2600BA4BADD2}" dt="2022-12-02T16:58:28.494" v="917"/>
          <ac:spMkLst>
            <pc:docMk/>
            <pc:sldMk cId="3627320024" sldId="312"/>
            <ac:spMk id="3" creationId="{38382757-1A51-C106-77B7-751D0D57B011}"/>
          </ac:spMkLst>
        </pc:spChg>
      </pc:sldChg>
      <pc:sldChg chg="addSp delSp modSp new mod">
        <pc:chgData name="Alfredo Mungari" userId="76eb065ff4567da4" providerId="LiveId" clId="{93186EBD-C495-4B77-AD67-2600BA4BADD2}" dt="2022-12-02T22:38:51.402" v="2141"/>
        <pc:sldMkLst>
          <pc:docMk/>
          <pc:sldMk cId="3364976426" sldId="313"/>
        </pc:sldMkLst>
        <pc:spChg chg="mod">
          <ac:chgData name="Alfredo Mungari" userId="76eb065ff4567da4" providerId="LiveId" clId="{93186EBD-C495-4B77-AD67-2600BA4BADD2}" dt="2022-12-02T22:38:51.402" v="2141"/>
          <ac:spMkLst>
            <pc:docMk/>
            <pc:sldMk cId="3364976426" sldId="313"/>
            <ac:spMk id="2" creationId="{DB639D18-7A29-5231-7B85-7FC1A05E4108}"/>
          </ac:spMkLst>
        </pc:spChg>
        <pc:spChg chg="add del">
          <ac:chgData name="Alfredo Mungari" userId="76eb065ff4567da4" providerId="LiveId" clId="{93186EBD-C495-4B77-AD67-2600BA4BADD2}" dt="2022-12-02T16:53:39.366" v="844" actId="478"/>
          <ac:spMkLst>
            <pc:docMk/>
            <pc:sldMk cId="3364976426" sldId="313"/>
            <ac:spMk id="3" creationId="{D0FE565C-8BD4-9048-EA1A-E79AF013759C}"/>
          </ac:spMkLst>
        </pc:spChg>
        <pc:spChg chg="del mod">
          <ac:chgData name="Alfredo Mungari" userId="76eb065ff4567da4" providerId="LiveId" clId="{93186EBD-C495-4B77-AD67-2600BA4BADD2}" dt="2022-12-02T16:53:46.407" v="846" actId="478"/>
          <ac:spMkLst>
            <pc:docMk/>
            <pc:sldMk cId="3364976426" sldId="313"/>
            <ac:spMk id="4" creationId="{5E0B79A7-3C2E-320C-7867-0C87B5B58AE0}"/>
          </ac:spMkLst>
        </pc:spChg>
        <pc:picChg chg="add mod">
          <ac:chgData name="Alfredo Mungari" userId="76eb065ff4567da4" providerId="LiveId" clId="{93186EBD-C495-4B77-AD67-2600BA4BADD2}" dt="2022-12-02T16:54:06.338" v="851" actId="14100"/>
          <ac:picMkLst>
            <pc:docMk/>
            <pc:sldMk cId="3364976426" sldId="313"/>
            <ac:picMk id="7" creationId="{E5D12BC8-7236-96C6-EC99-37BB8DFF9164}"/>
          </ac:picMkLst>
        </pc:picChg>
      </pc:sldChg>
      <pc:sldChg chg="addSp delSp modSp new mod">
        <pc:chgData name="Alfredo Mungari" userId="76eb065ff4567da4" providerId="LiveId" clId="{93186EBD-C495-4B77-AD67-2600BA4BADD2}" dt="2022-12-02T22:38:56.669" v="2142"/>
        <pc:sldMkLst>
          <pc:docMk/>
          <pc:sldMk cId="2634801610" sldId="314"/>
        </pc:sldMkLst>
        <pc:spChg chg="mod">
          <ac:chgData name="Alfredo Mungari" userId="76eb065ff4567da4" providerId="LiveId" clId="{93186EBD-C495-4B77-AD67-2600BA4BADD2}" dt="2022-12-02T22:38:56.669" v="2142"/>
          <ac:spMkLst>
            <pc:docMk/>
            <pc:sldMk cId="2634801610" sldId="314"/>
            <ac:spMk id="2" creationId="{D040AA49-E06A-46D5-AA00-31D023350DBB}"/>
          </ac:spMkLst>
        </pc:spChg>
        <pc:spChg chg="del">
          <ac:chgData name="Alfredo Mungari" userId="76eb065ff4567da4" providerId="LiveId" clId="{93186EBD-C495-4B77-AD67-2600BA4BADD2}" dt="2022-12-02T16:54:21.308" v="853" actId="478"/>
          <ac:spMkLst>
            <pc:docMk/>
            <pc:sldMk cId="2634801610" sldId="314"/>
            <ac:spMk id="3" creationId="{BB26EF99-C89B-1EBD-9128-33F15A84E07B}"/>
          </ac:spMkLst>
        </pc:spChg>
        <pc:spChg chg="del">
          <ac:chgData name="Alfredo Mungari" userId="76eb065ff4567da4" providerId="LiveId" clId="{93186EBD-C495-4B77-AD67-2600BA4BADD2}" dt="2022-12-02T16:54:23.630" v="854" actId="478"/>
          <ac:spMkLst>
            <pc:docMk/>
            <pc:sldMk cId="2634801610" sldId="314"/>
            <ac:spMk id="4" creationId="{0A8E2C49-2008-E7CF-2C91-FA61094D93E0}"/>
          </ac:spMkLst>
        </pc:spChg>
        <pc:picChg chg="del">
          <ac:chgData name="Alfredo Mungari" userId="76eb065ff4567da4" providerId="LiveId" clId="{93186EBD-C495-4B77-AD67-2600BA4BADD2}" dt="2022-12-02T22:37:18.820" v="2095"/>
          <ac:picMkLst>
            <pc:docMk/>
            <pc:sldMk cId="2634801610" sldId="314"/>
            <ac:picMk id="3" creationId="{7D8436A8-3479-8394-1AE9-94A7B43C2263}"/>
          </ac:picMkLst>
        </pc:picChg>
        <pc:picChg chg="add mod">
          <ac:chgData name="Alfredo Mungari" userId="76eb065ff4567da4" providerId="LiveId" clId="{93186EBD-C495-4B77-AD67-2600BA4BADD2}" dt="2022-12-02T16:55:19.550" v="911" actId="1076"/>
          <ac:picMkLst>
            <pc:docMk/>
            <pc:sldMk cId="2634801610" sldId="314"/>
            <ac:picMk id="7" creationId="{48F27B3E-FA18-9DC7-B1CE-8D8EC721EF53}"/>
          </ac:picMkLst>
        </pc:picChg>
      </pc:sldChg>
      <pc:sldChg chg="addSp delSp modSp add mod">
        <pc:chgData name="Alfredo Mungari" userId="76eb065ff4567da4" providerId="LiveId" clId="{93186EBD-C495-4B77-AD67-2600BA4BADD2}" dt="2022-12-02T22:34:17.983" v="2029" actId="20577"/>
        <pc:sldMkLst>
          <pc:docMk/>
          <pc:sldMk cId="1346312553" sldId="315"/>
        </pc:sldMkLst>
        <pc:spChg chg="mod">
          <ac:chgData name="Alfredo Mungari" userId="76eb065ff4567da4" providerId="LiveId" clId="{93186EBD-C495-4B77-AD67-2600BA4BADD2}" dt="2022-12-02T16:58:54.732" v="920"/>
          <ac:spMkLst>
            <pc:docMk/>
            <pc:sldMk cId="1346312553" sldId="315"/>
            <ac:spMk id="2" creationId="{B9C60B05-4E38-481A-9880-4BC176F6FC83}"/>
          </ac:spMkLst>
        </pc:spChg>
        <pc:spChg chg="add del">
          <ac:chgData name="Alfredo Mungari" userId="76eb065ff4567da4" providerId="LiveId" clId="{93186EBD-C495-4B77-AD67-2600BA4BADD2}" dt="2022-12-02T17:00:08.244" v="923" actId="22"/>
          <ac:spMkLst>
            <pc:docMk/>
            <pc:sldMk cId="1346312553" sldId="315"/>
            <ac:spMk id="4" creationId="{61FEC00B-C2E8-198A-54D2-F742FD0390B8}"/>
          </ac:spMkLst>
        </pc:spChg>
        <pc:spChg chg="mod">
          <ac:chgData name="Alfredo Mungari" userId="76eb065ff4567da4" providerId="LiveId" clId="{93186EBD-C495-4B77-AD67-2600BA4BADD2}" dt="2022-12-02T22:34:17.983" v="2029" actId="20577"/>
          <ac:spMkLst>
            <pc:docMk/>
            <pc:sldMk cId="1346312553" sldId="315"/>
            <ac:spMk id="10" creationId="{1E43C6B4-1A90-4B59-8EE1-584D566D2616}"/>
          </ac:spMkLst>
        </pc:spChg>
        <pc:picChg chg="add mod">
          <ac:chgData name="Alfredo Mungari" userId="76eb065ff4567da4" providerId="LiveId" clId="{93186EBD-C495-4B77-AD67-2600BA4BADD2}" dt="2022-12-02T22:32:12.821" v="2002" actId="1076"/>
          <ac:picMkLst>
            <pc:docMk/>
            <pc:sldMk cId="1346312553" sldId="315"/>
            <ac:picMk id="4" creationId="{EE04E30D-8695-FFB8-1BE3-ED514150F660}"/>
          </ac:picMkLst>
        </pc:picChg>
      </pc:sldChg>
      <pc:sldChg chg="addSp delSp modSp add mod">
        <pc:chgData name="Alfredo Mungari" userId="76eb065ff4567da4" providerId="LiveId" clId="{93186EBD-C495-4B77-AD67-2600BA4BADD2}" dt="2022-12-02T22:29:41.870" v="1992" actId="20577"/>
        <pc:sldMkLst>
          <pc:docMk/>
          <pc:sldMk cId="591565257" sldId="316"/>
        </pc:sldMkLst>
        <pc:spChg chg="mod">
          <ac:chgData name="Alfredo Mungari" userId="76eb065ff4567da4" providerId="LiveId" clId="{93186EBD-C495-4B77-AD67-2600BA4BADD2}" dt="2022-12-02T22:29:41.870" v="1992" actId="20577"/>
          <ac:spMkLst>
            <pc:docMk/>
            <pc:sldMk cId="591565257" sldId="316"/>
            <ac:spMk id="2" creationId="{B9C60B05-4E38-481A-9880-4BC176F6FC83}"/>
          </ac:spMkLst>
        </pc:spChg>
        <pc:spChg chg="del mod">
          <ac:chgData name="Alfredo Mungari" userId="76eb065ff4567da4" providerId="LiveId" clId="{93186EBD-C495-4B77-AD67-2600BA4BADD2}" dt="2022-12-02T21:50:02.562" v="1728" actId="478"/>
          <ac:spMkLst>
            <pc:docMk/>
            <pc:sldMk cId="591565257" sldId="316"/>
            <ac:spMk id="10" creationId="{1E43C6B4-1A90-4B59-8EE1-584D566D2616}"/>
          </ac:spMkLst>
        </pc:spChg>
        <pc:picChg chg="del">
          <ac:chgData name="Alfredo Mungari" userId="76eb065ff4567da4" providerId="LiveId" clId="{93186EBD-C495-4B77-AD67-2600BA4BADD2}" dt="2022-12-02T21:50:04.594" v="1729" actId="478"/>
          <ac:picMkLst>
            <pc:docMk/>
            <pc:sldMk cId="591565257" sldId="316"/>
            <ac:picMk id="3" creationId="{359DFB43-92D1-E3D4-6A55-B9811858B487}"/>
          </ac:picMkLst>
        </pc:picChg>
        <pc:picChg chg="add del mod">
          <ac:chgData name="Alfredo Mungari" userId="76eb065ff4567da4" providerId="LiveId" clId="{93186EBD-C495-4B77-AD67-2600BA4BADD2}" dt="2022-12-02T21:50:44.496" v="1732" actId="478"/>
          <ac:picMkLst>
            <pc:docMk/>
            <pc:sldMk cId="591565257" sldId="316"/>
            <ac:picMk id="6" creationId="{2C2734E0-20A3-8939-B93D-9B0BA8804C0A}"/>
          </ac:picMkLst>
        </pc:picChg>
        <pc:picChg chg="add del mod">
          <ac:chgData name="Alfredo Mungari" userId="76eb065ff4567da4" providerId="LiveId" clId="{93186EBD-C495-4B77-AD67-2600BA4BADD2}" dt="2022-12-02T21:56:05.235" v="1735" actId="478"/>
          <ac:picMkLst>
            <pc:docMk/>
            <pc:sldMk cId="591565257" sldId="316"/>
            <ac:picMk id="8" creationId="{BCE4CCEA-2905-DF13-050C-109073D496F7}"/>
          </ac:picMkLst>
        </pc:picChg>
        <pc:picChg chg="add del mod">
          <ac:chgData name="Alfredo Mungari" userId="76eb065ff4567da4" providerId="LiveId" clId="{93186EBD-C495-4B77-AD67-2600BA4BADD2}" dt="2022-12-02T21:56:29.092" v="1739" actId="478"/>
          <ac:picMkLst>
            <pc:docMk/>
            <pc:sldMk cId="591565257" sldId="316"/>
            <ac:picMk id="11" creationId="{30CB0687-3D7E-12A7-37C0-466670F8CF4B}"/>
          </ac:picMkLst>
        </pc:picChg>
        <pc:picChg chg="add del mod">
          <ac:chgData name="Alfredo Mungari" userId="76eb065ff4567da4" providerId="LiveId" clId="{93186EBD-C495-4B77-AD67-2600BA4BADD2}" dt="2022-12-02T22:23:28.384" v="1756" actId="14100"/>
          <ac:picMkLst>
            <pc:docMk/>
            <pc:sldMk cId="591565257" sldId="316"/>
            <ac:picMk id="14" creationId="{C5B23B46-4921-252B-BBD1-B9D55E837D62}"/>
          </ac:picMkLst>
        </pc:picChg>
        <pc:picChg chg="add del mod">
          <ac:chgData name="Alfredo Mungari" userId="76eb065ff4567da4" providerId="LiveId" clId="{93186EBD-C495-4B77-AD67-2600BA4BADD2}" dt="2022-12-02T22:23:26.946" v="1753" actId="931"/>
          <ac:picMkLst>
            <pc:docMk/>
            <pc:sldMk cId="591565257" sldId="316"/>
            <ac:picMk id="16" creationId="{C08FE509-4015-EA79-98D9-AB85CAC4D7B7}"/>
          </ac:picMkLst>
        </pc:picChg>
      </pc:sldChg>
      <pc:sldChg chg="new del">
        <pc:chgData name="Alfredo Mungari" userId="76eb065ff4567da4" providerId="LiveId" clId="{93186EBD-C495-4B77-AD67-2600BA4BADD2}" dt="2022-12-02T21:49:29.717" v="1700" actId="47"/>
        <pc:sldMkLst>
          <pc:docMk/>
          <pc:sldMk cId="3685237065" sldId="316"/>
        </pc:sldMkLst>
      </pc:sldChg>
      <pc:sldChg chg="addSp modSp mod">
        <pc:chgData name="Alfredo Mungari" userId="76eb065ff4567da4" providerId="LiveId" clId="{93186EBD-C495-4B77-AD67-2600BA4BADD2}" dt="2022-12-02T22:44:37.445" v="2186" actId="14100"/>
        <pc:sldMkLst>
          <pc:docMk/>
          <pc:sldMk cId="2100185288" sldId="317"/>
        </pc:sldMkLst>
        <pc:spChg chg="mod">
          <ac:chgData name="Alfredo Mungari" userId="76eb065ff4567da4" providerId="LiveId" clId="{93186EBD-C495-4B77-AD67-2600BA4BADD2}" dt="2022-12-02T22:37:47.782" v="2139" actId="20577"/>
          <ac:spMkLst>
            <pc:docMk/>
            <pc:sldMk cId="2100185288" sldId="317"/>
            <ac:spMk id="2" creationId="{B9C60B05-4E38-481A-9880-4BC176F6FC83}"/>
          </ac:spMkLst>
        </pc:spChg>
        <pc:spChg chg="mod">
          <ac:chgData name="Alfredo Mungari" userId="76eb065ff4567da4" providerId="LiveId" clId="{93186EBD-C495-4B77-AD67-2600BA4BADD2}" dt="2022-12-02T22:41:08.690" v="2147"/>
          <ac:spMkLst>
            <pc:docMk/>
            <pc:sldMk cId="2100185288" sldId="317"/>
            <ac:spMk id="10" creationId="{1E43C6B4-1A90-4B59-8EE1-584D566D2616}"/>
          </ac:spMkLst>
        </pc:spChg>
        <pc:picChg chg="add mod">
          <ac:chgData name="Alfredo Mungari" userId="76eb065ff4567da4" providerId="LiveId" clId="{93186EBD-C495-4B77-AD67-2600BA4BADD2}" dt="2022-12-02T22:44:37.445" v="2186" actId="14100"/>
          <ac:picMkLst>
            <pc:docMk/>
            <pc:sldMk cId="2100185288" sldId="317"/>
            <ac:picMk id="4" creationId="{57058DEA-ED9E-523F-7DD9-820D3C321386}"/>
          </ac:picMkLst>
        </pc:picChg>
        <pc:picChg chg="add mod">
          <ac:chgData name="Alfredo Mungari" userId="76eb065ff4567da4" providerId="LiveId" clId="{93186EBD-C495-4B77-AD67-2600BA4BADD2}" dt="2022-12-02T22:44:33.065" v="2185" actId="14100"/>
          <ac:picMkLst>
            <pc:docMk/>
            <pc:sldMk cId="2100185288" sldId="317"/>
            <ac:picMk id="7" creationId="{CD51B7DD-E752-248B-F0C8-D75287464790}"/>
          </ac:picMkLst>
        </pc:picChg>
        <pc:picChg chg="add mod">
          <ac:chgData name="Alfredo Mungari" userId="76eb065ff4567da4" providerId="LiveId" clId="{93186EBD-C495-4B77-AD67-2600BA4BADD2}" dt="2022-12-02T22:44:27.970" v="2184" actId="14100"/>
          <ac:picMkLst>
            <pc:docMk/>
            <pc:sldMk cId="2100185288" sldId="317"/>
            <ac:picMk id="9" creationId="{D87F7DA5-02F1-7371-F362-A9649A4867FC}"/>
          </ac:picMkLst>
        </pc:picChg>
      </pc:sldChg>
    </pc:docChg>
  </pc:docChgLst>
  <pc:docChgLst>
    <pc:chgData name="Alfredo Mungari" userId="76eb065ff4567da4" providerId="LiveId" clId="{0140F8AE-2EB1-4D1F-A2C4-0C3B26BBE9D8}"/>
    <pc:docChg chg="undo custSel addSld delSld modSld">
      <pc:chgData name="Alfredo Mungari" userId="76eb065ff4567da4" providerId="LiveId" clId="{0140F8AE-2EB1-4D1F-A2C4-0C3B26BBE9D8}" dt="2022-12-04T18:11:30.060" v="3494" actId="1076"/>
      <pc:docMkLst>
        <pc:docMk/>
      </pc:docMkLst>
      <pc:sldChg chg="modNotesTx">
        <pc:chgData name="Alfredo Mungari" userId="76eb065ff4567da4" providerId="LiveId" clId="{0140F8AE-2EB1-4D1F-A2C4-0C3B26BBE9D8}" dt="2022-12-04T15:38:23.593" v="1663" actId="20577"/>
        <pc:sldMkLst>
          <pc:docMk/>
          <pc:sldMk cId="2775535166" sldId="275"/>
        </pc:sldMkLst>
      </pc:sldChg>
      <pc:sldChg chg="modNotesTx">
        <pc:chgData name="Alfredo Mungari" userId="76eb065ff4567da4" providerId="LiveId" clId="{0140F8AE-2EB1-4D1F-A2C4-0C3B26BBE9D8}" dt="2022-12-04T15:35:55.857" v="1522" actId="20577"/>
        <pc:sldMkLst>
          <pc:docMk/>
          <pc:sldMk cId="3898447929" sldId="292"/>
        </pc:sldMkLst>
      </pc:sldChg>
      <pc:sldChg chg="modNotesTx">
        <pc:chgData name="Alfredo Mungari" userId="76eb065ff4567da4" providerId="LiveId" clId="{0140F8AE-2EB1-4D1F-A2C4-0C3B26BBE9D8}" dt="2022-12-04T15:59:19.703" v="2306" actId="20577"/>
        <pc:sldMkLst>
          <pc:docMk/>
          <pc:sldMk cId="1622586692" sldId="297"/>
        </pc:sldMkLst>
      </pc:sldChg>
      <pc:sldChg chg="addSp delSp modSp mod modNotesTx">
        <pc:chgData name="Alfredo Mungari" userId="76eb065ff4567da4" providerId="LiveId" clId="{0140F8AE-2EB1-4D1F-A2C4-0C3B26BBE9D8}" dt="2022-12-04T17:16:34.868" v="3474" actId="20577"/>
        <pc:sldMkLst>
          <pc:docMk/>
          <pc:sldMk cId="2572279992" sldId="298"/>
        </pc:sldMkLst>
        <pc:spChg chg="mod">
          <ac:chgData name="Alfredo Mungari" userId="76eb065ff4567da4" providerId="LiveId" clId="{0140F8AE-2EB1-4D1F-A2C4-0C3B26BBE9D8}" dt="2022-12-04T17:13:30.182" v="3303" actId="20577"/>
          <ac:spMkLst>
            <pc:docMk/>
            <pc:sldMk cId="2572279992" sldId="298"/>
            <ac:spMk id="10" creationId="{1E43C6B4-1A90-4B59-8EE1-584D566D2616}"/>
          </ac:spMkLst>
        </pc:spChg>
        <pc:picChg chg="add mod">
          <ac:chgData name="Alfredo Mungari" userId="76eb065ff4567da4" providerId="LiveId" clId="{0140F8AE-2EB1-4D1F-A2C4-0C3B26BBE9D8}" dt="2022-12-04T17:15:04.013" v="3313" actId="1076"/>
          <ac:picMkLst>
            <pc:docMk/>
            <pc:sldMk cId="2572279992" sldId="298"/>
            <ac:picMk id="4" creationId="{8C8C6A61-1190-0475-C82C-3DB24ADB82C6}"/>
          </ac:picMkLst>
        </pc:picChg>
        <pc:picChg chg="del">
          <ac:chgData name="Alfredo Mungari" userId="76eb065ff4567da4" providerId="LiveId" clId="{0140F8AE-2EB1-4D1F-A2C4-0C3B26BBE9D8}" dt="2022-12-04T17:14:12.102" v="3304" actId="478"/>
          <ac:picMkLst>
            <pc:docMk/>
            <pc:sldMk cId="2572279992" sldId="298"/>
            <ac:picMk id="7" creationId="{383E5C56-BF39-733E-7F3A-BA416532F7AD}"/>
          </ac:picMkLst>
        </pc:picChg>
      </pc:sldChg>
      <pc:sldChg chg="modSp mod modNotesTx">
        <pc:chgData name="Alfredo Mungari" userId="76eb065ff4567da4" providerId="LiveId" clId="{0140F8AE-2EB1-4D1F-A2C4-0C3B26BBE9D8}" dt="2022-12-04T16:47:23.521" v="3229" actId="20577"/>
        <pc:sldMkLst>
          <pc:docMk/>
          <pc:sldMk cId="3414208494" sldId="305"/>
        </pc:sldMkLst>
        <pc:spChg chg="mod">
          <ac:chgData name="Alfredo Mungari" userId="76eb065ff4567da4" providerId="LiveId" clId="{0140F8AE-2EB1-4D1F-A2C4-0C3B26BBE9D8}" dt="2022-12-04T15:10:16.204" v="18" actId="113"/>
          <ac:spMkLst>
            <pc:docMk/>
            <pc:sldMk cId="3414208494" sldId="305"/>
            <ac:spMk id="10" creationId="{1E43C6B4-1A90-4B59-8EE1-584D566D2616}"/>
          </ac:spMkLst>
        </pc:spChg>
      </pc:sldChg>
      <pc:sldChg chg="addSp modSp mod">
        <pc:chgData name="Alfredo Mungari" userId="76eb065ff4567da4" providerId="LiveId" clId="{0140F8AE-2EB1-4D1F-A2C4-0C3B26BBE9D8}" dt="2022-12-04T17:20:08.243" v="3483" actId="1076"/>
        <pc:sldMkLst>
          <pc:docMk/>
          <pc:sldMk cId="2716555398" sldId="309"/>
        </pc:sldMkLst>
        <pc:spChg chg="mod">
          <ac:chgData name="Alfredo Mungari" userId="76eb065ff4567da4" providerId="LiveId" clId="{0140F8AE-2EB1-4D1F-A2C4-0C3B26BBE9D8}" dt="2022-12-04T17:20:02.120" v="3481" actId="14100"/>
          <ac:spMkLst>
            <pc:docMk/>
            <pc:sldMk cId="2716555398" sldId="309"/>
            <ac:spMk id="10" creationId="{1E43C6B4-1A90-4B59-8EE1-584D566D2616}"/>
          </ac:spMkLst>
        </pc:spChg>
        <pc:picChg chg="add mod">
          <ac:chgData name="Alfredo Mungari" userId="76eb065ff4567da4" providerId="LiveId" clId="{0140F8AE-2EB1-4D1F-A2C4-0C3B26BBE9D8}" dt="2022-12-04T17:20:08.243" v="3483" actId="1076"/>
          <ac:picMkLst>
            <pc:docMk/>
            <pc:sldMk cId="2716555398" sldId="309"/>
            <ac:picMk id="3" creationId="{F654A7C9-2399-7BDB-CF62-8863A3C1DD9D}"/>
          </ac:picMkLst>
        </pc:picChg>
      </pc:sldChg>
      <pc:sldChg chg="modSp mod modNotesTx">
        <pc:chgData name="Alfredo Mungari" userId="76eb065ff4567da4" providerId="LiveId" clId="{0140F8AE-2EB1-4D1F-A2C4-0C3B26BBE9D8}" dt="2022-12-04T16:30:57.306" v="3019" actId="20577"/>
        <pc:sldMkLst>
          <pc:docMk/>
          <pc:sldMk cId="3209944306" sldId="310"/>
        </pc:sldMkLst>
        <pc:spChg chg="mod">
          <ac:chgData name="Alfredo Mungari" userId="76eb065ff4567da4" providerId="LiveId" clId="{0140F8AE-2EB1-4D1F-A2C4-0C3B26BBE9D8}" dt="2022-12-04T16:30:57.306" v="3019" actId="20577"/>
          <ac:spMkLst>
            <pc:docMk/>
            <pc:sldMk cId="3209944306" sldId="310"/>
            <ac:spMk id="10" creationId="{1E43C6B4-1A90-4B59-8EE1-584D566D2616}"/>
          </ac:spMkLst>
        </pc:spChg>
      </pc:sldChg>
      <pc:sldChg chg="addSp delSp modSp mod modNotesTx">
        <pc:chgData name="Alfredo Mungari" userId="76eb065ff4567da4" providerId="LiveId" clId="{0140F8AE-2EB1-4D1F-A2C4-0C3B26BBE9D8}" dt="2022-12-04T16:02:05.383" v="2310" actId="21"/>
        <pc:sldMkLst>
          <pc:docMk/>
          <pc:sldMk cId="3659573654" sldId="311"/>
        </pc:sldMkLst>
        <pc:spChg chg="add del mod">
          <ac:chgData name="Alfredo Mungari" userId="76eb065ff4567da4" providerId="LiveId" clId="{0140F8AE-2EB1-4D1F-A2C4-0C3B26BBE9D8}" dt="2022-12-04T15:43:16.057" v="1673"/>
          <ac:spMkLst>
            <pc:docMk/>
            <pc:sldMk cId="3659573654" sldId="311"/>
            <ac:spMk id="4" creationId="{ABFB2305-C458-4C2E-F327-4262B05B1CF9}"/>
          </ac:spMkLst>
        </pc:spChg>
        <pc:spChg chg="add del mod">
          <ac:chgData name="Alfredo Mungari" userId="76eb065ff4567da4" providerId="LiveId" clId="{0140F8AE-2EB1-4D1F-A2C4-0C3B26BBE9D8}" dt="2022-12-04T15:44:15.279" v="1681"/>
          <ac:spMkLst>
            <pc:docMk/>
            <pc:sldMk cId="3659573654" sldId="311"/>
            <ac:spMk id="6" creationId="{1ABBF3BD-D87B-5E9C-4468-09148EC8896B}"/>
          </ac:spMkLst>
        </pc:spChg>
        <pc:spChg chg="add mod">
          <ac:chgData name="Alfredo Mungari" userId="76eb065ff4567da4" providerId="LiveId" clId="{0140F8AE-2EB1-4D1F-A2C4-0C3B26BBE9D8}" dt="2022-12-04T15:46:20.920" v="1696" actId="2"/>
          <ac:spMkLst>
            <pc:docMk/>
            <pc:sldMk cId="3659573654" sldId="311"/>
            <ac:spMk id="7" creationId="{7E35D790-42A3-21EE-58A0-0AAE6B28E072}"/>
          </ac:spMkLst>
        </pc:spChg>
        <pc:spChg chg="add del mod">
          <ac:chgData name="Alfredo Mungari" userId="76eb065ff4567da4" providerId="LiveId" clId="{0140F8AE-2EB1-4D1F-A2C4-0C3B26BBE9D8}" dt="2022-12-04T16:02:05.383" v="2310" actId="21"/>
          <ac:spMkLst>
            <pc:docMk/>
            <pc:sldMk cId="3659573654" sldId="311"/>
            <ac:spMk id="10" creationId="{1E43C6B4-1A90-4B59-8EE1-584D566D2616}"/>
          </ac:spMkLst>
        </pc:spChg>
      </pc:sldChg>
      <pc:sldChg chg="modNotesTx">
        <pc:chgData name="Alfredo Mungari" userId="76eb065ff4567da4" providerId="LiveId" clId="{0140F8AE-2EB1-4D1F-A2C4-0C3B26BBE9D8}" dt="2022-12-04T17:18:07.412" v="3477" actId="20577"/>
        <pc:sldMkLst>
          <pc:docMk/>
          <pc:sldMk cId="3364976426" sldId="313"/>
        </pc:sldMkLst>
      </pc:sldChg>
      <pc:sldChg chg="modSp modNotesTx">
        <pc:chgData name="Alfredo Mungari" userId="76eb065ff4567da4" providerId="LiveId" clId="{0140F8AE-2EB1-4D1F-A2C4-0C3B26BBE9D8}" dt="2022-12-04T17:18:22.420" v="3478"/>
        <pc:sldMkLst>
          <pc:docMk/>
          <pc:sldMk cId="2634801610" sldId="314"/>
        </pc:sldMkLst>
        <pc:picChg chg="mod">
          <ac:chgData name="Alfredo Mungari" userId="76eb065ff4567da4" providerId="LiveId" clId="{0140F8AE-2EB1-4D1F-A2C4-0C3B26BBE9D8}" dt="2022-12-03T20:33:18.959" v="3"/>
          <ac:picMkLst>
            <pc:docMk/>
            <pc:sldMk cId="2634801610" sldId="314"/>
            <ac:picMk id="7" creationId="{48F27B3E-FA18-9DC7-B1CE-8D8EC721EF53}"/>
          </ac:picMkLst>
        </pc:picChg>
      </pc:sldChg>
      <pc:sldChg chg="addSp delSp modSp mod">
        <pc:chgData name="Alfredo Mungari" userId="76eb065ff4567da4" providerId="LiveId" clId="{0140F8AE-2EB1-4D1F-A2C4-0C3B26BBE9D8}" dt="2022-12-04T18:11:30.060" v="3494" actId="1076"/>
        <pc:sldMkLst>
          <pc:docMk/>
          <pc:sldMk cId="1346312553" sldId="315"/>
        </pc:sldMkLst>
        <pc:spChg chg="mod">
          <ac:chgData name="Alfredo Mungari" userId="76eb065ff4567da4" providerId="LiveId" clId="{0140F8AE-2EB1-4D1F-A2C4-0C3B26BBE9D8}" dt="2022-12-04T15:46:20.707" v="1695" actId="2"/>
          <ac:spMkLst>
            <pc:docMk/>
            <pc:sldMk cId="1346312553" sldId="315"/>
            <ac:spMk id="10" creationId="{1E43C6B4-1A90-4B59-8EE1-584D566D2616}"/>
          </ac:spMkLst>
        </pc:spChg>
        <pc:picChg chg="add mod">
          <ac:chgData name="Alfredo Mungari" userId="76eb065ff4567da4" providerId="LiveId" clId="{0140F8AE-2EB1-4D1F-A2C4-0C3B26BBE9D8}" dt="2022-12-04T18:11:30.060" v="3494" actId="1076"/>
          <ac:picMkLst>
            <pc:docMk/>
            <pc:sldMk cId="1346312553" sldId="315"/>
            <ac:picMk id="4" creationId="{C653212B-89EF-EE54-BAB4-63455ED17365}"/>
          </ac:picMkLst>
        </pc:picChg>
        <pc:picChg chg="del">
          <ac:chgData name="Alfredo Mungari" userId="76eb065ff4567da4" providerId="LiveId" clId="{0140F8AE-2EB1-4D1F-A2C4-0C3B26BBE9D8}" dt="2022-12-04T17:19:51.228" v="3479" actId="21"/>
          <ac:picMkLst>
            <pc:docMk/>
            <pc:sldMk cId="1346312553" sldId="315"/>
            <ac:picMk id="4" creationId="{EE04E30D-8695-FFB8-1BE3-ED514150F660}"/>
          </ac:picMkLst>
        </pc:picChg>
      </pc:sldChg>
      <pc:sldChg chg="addSp delSp modSp mod modNotesTx">
        <pc:chgData name="Alfredo Mungari" userId="76eb065ff4567da4" providerId="LiveId" clId="{0140F8AE-2EB1-4D1F-A2C4-0C3B26BBE9D8}" dt="2022-12-04T16:44:08.863" v="3100"/>
        <pc:sldMkLst>
          <pc:docMk/>
          <pc:sldMk cId="591565257" sldId="316"/>
        </pc:sldMkLst>
        <pc:spChg chg="mod">
          <ac:chgData name="Alfredo Mungari" userId="76eb065ff4567da4" providerId="LiveId" clId="{0140F8AE-2EB1-4D1F-A2C4-0C3B26BBE9D8}" dt="2022-12-04T15:09:39.869" v="17" actId="20577"/>
          <ac:spMkLst>
            <pc:docMk/>
            <pc:sldMk cId="591565257" sldId="316"/>
            <ac:spMk id="2" creationId="{B9C60B05-4E38-481A-9880-4BC176F6FC83}"/>
          </ac:spMkLst>
        </pc:spChg>
        <pc:picChg chg="add mod">
          <ac:chgData name="Alfredo Mungari" userId="76eb065ff4567da4" providerId="LiveId" clId="{0140F8AE-2EB1-4D1F-A2C4-0C3B26BBE9D8}" dt="2022-12-04T16:44:08.863" v="3100"/>
          <ac:picMkLst>
            <pc:docMk/>
            <pc:sldMk cId="591565257" sldId="316"/>
            <ac:picMk id="4" creationId="{29A68F1E-DB39-17FF-F47A-9F8B6E4BA3D2}"/>
          </ac:picMkLst>
        </pc:picChg>
        <pc:picChg chg="del mod">
          <ac:chgData name="Alfredo Mungari" userId="76eb065ff4567da4" providerId="LiveId" clId="{0140F8AE-2EB1-4D1F-A2C4-0C3B26BBE9D8}" dt="2022-12-04T16:43:34.331" v="3095" actId="478"/>
          <ac:picMkLst>
            <pc:docMk/>
            <pc:sldMk cId="591565257" sldId="316"/>
            <ac:picMk id="14" creationId="{C5B23B46-4921-252B-BBD1-B9D55E837D62}"/>
          </ac:picMkLst>
        </pc:picChg>
      </pc:sldChg>
      <pc:sldChg chg="modSp mod">
        <pc:chgData name="Alfredo Mungari" userId="76eb065ff4567da4" providerId="LiveId" clId="{0140F8AE-2EB1-4D1F-A2C4-0C3B26BBE9D8}" dt="2022-12-04T15:13:05.636" v="28" actId="14100"/>
        <pc:sldMkLst>
          <pc:docMk/>
          <pc:sldMk cId="2100185288" sldId="317"/>
        </pc:sldMkLst>
        <pc:spChg chg="mod">
          <ac:chgData name="Alfredo Mungari" userId="76eb065ff4567da4" providerId="LiveId" clId="{0140F8AE-2EB1-4D1F-A2C4-0C3B26BBE9D8}" dt="2022-12-04T15:13:05.636" v="28" actId="14100"/>
          <ac:spMkLst>
            <pc:docMk/>
            <pc:sldMk cId="2100185288" sldId="317"/>
            <ac:spMk id="10" creationId="{1E43C6B4-1A90-4B59-8EE1-584D566D2616}"/>
          </ac:spMkLst>
        </pc:spChg>
      </pc:sldChg>
      <pc:sldChg chg="new del">
        <pc:chgData name="Alfredo Mungari" userId="76eb065ff4567da4" providerId="LiveId" clId="{0140F8AE-2EB1-4D1F-A2C4-0C3B26BBE9D8}" dt="2022-12-04T16:25:54.783" v="2988" actId="680"/>
        <pc:sldMkLst>
          <pc:docMk/>
          <pc:sldMk cId="1511335972" sldId="318"/>
        </pc:sldMkLst>
      </pc:sldChg>
    </pc:docChg>
  </pc:docChgLst>
  <pc:docChgLst>
    <pc:chgData name="Alfredo Mungari" userId="76eb065ff4567da4" providerId="LiveId" clId="{84F3FCBE-33F8-4390-9FC8-A9BD68BC1906}"/>
    <pc:docChg chg="undo redo custSel addSld delSld modSld sldOrd">
      <pc:chgData name="Alfredo Mungari" userId="76eb065ff4567da4" providerId="LiveId" clId="{84F3FCBE-33F8-4390-9FC8-A9BD68BC1906}" dt="2022-11-25T15:41:03.586" v="4142" actId="20577"/>
      <pc:docMkLst>
        <pc:docMk/>
      </pc:docMkLst>
      <pc:sldChg chg="addSp delSp modSp mod">
        <pc:chgData name="Alfredo Mungari" userId="76eb065ff4567da4" providerId="LiveId" clId="{84F3FCBE-33F8-4390-9FC8-A9BD68BC1906}" dt="2022-11-24T22:37:13.285" v="4135" actId="207"/>
        <pc:sldMkLst>
          <pc:docMk/>
          <pc:sldMk cId="2775535166" sldId="275"/>
        </pc:sldMkLst>
        <pc:spChg chg="add mod">
          <ac:chgData name="Alfredo Mungari" userId="76eb065ff4567da4" providerId="LiveId" clId="{84F3FCBE-33F8-4390-9FC8-A9BD68BC1906}" dt="2022-11-24T20:27:32.564" v="235"/>
          <ac:spMkLst>
            <pc:docMk/>
            <pc:sldMk cId="2775535166" sldId="275"/>
            <ac:spMk id="2" creationId="{1FF49495-8B93-740A-2A42-A4E1994B51B4}"/>
          </ac:spMkLst>
        </pc:spChg>
        <pc:spChg chg="del mod">
          <ac:chgData name="Alfredo Mungari" userId="76eb065ff4567da4" providerId="LiveId" clId="{84F3FCBE-33F8-4390-9FC8-A9BD68BC1906}" dt="2022-11-24T20:30:36.158" v="312" actId="478"/>
          <ac:spMkLst>
            <pc:docMk/>
            <pc:sldMk cId="2775535166" sldId="275"/>
            <ac:spMk id="8" creationId="{D36D0CF6-7418-9349-F7A8-045EA96B2D03}"/>
          </ac:spMkLst>
        </pc:spChg>
        <pc:spChg chg="mod">
          <ac:chgData name="Alfredo Mungari" userId="76eb065ff4567da4" providerId="LiveId" clId="{84F3FCBE-33F8-4390-9FC8-A9BD68BC1906}" dt="2022-11-24T22:35:28.489" v="4129" actId="207"/>
          <ac:spMkLst>
            <pc:docMk/>
            <pc:sldMk cId="2775535166" sldId="275"/>
            <ac:spMk id="9" creationId="{78024C77-A2F8-1ABA-5412-E6BB88B5FA1B}"/>
          </ac:spMkLst>
        </pc:spChg>
        <pc:spChg chg="mod">
          <ac:chgData name="Alfredo Mungari" userId="76eb065ff4567da4" providerId="LiveId" clId="{84F3FCBE-33F8-4390-9FC8-A9BD68BC1906}" dt="2022-11-24T20:27:06.602" v="234" actId="2711"/>
          <ac:spMkLst>
            <pc:docMk/>
            <pc:sldMk cId="2775535166" sldId="275"/>
            <ac:spMk id="10" creationId="{CBE681AB-301C-4DC8-7FBD-FAA2CC6606AE}"/>
          </ac:spMkLst>
        </pc:spChg>
        <pc:spChg chg="mod">
          <ac:chgData name="Alfredo Mungari" userId="76eb065ff4567da4" providerId="LiveId" clId="{84F3FCBE-33F8-4390-9FC8-A9BD68BC1906}" dt="2022-11-24T22:35:25.288" v="4128" actId="207"/>
          <ac:spMkLst>
            <pc:docMk/>
            <pc:sldMk cId="2775535166" sldId="275"/>
            <ac:spMk id="16" creationId="{8FEA3BB9-F064-CFBE-C0BE-BB7A22A4DCFC}"/>
          </ac:spMkLst>
        </pc:spChg>
        <pc:spChg chg="mod">
          <ac:chgData name="Alfredo Mungari" userId="76eb065ff4567da4" providerId="LiveId" clId="{84F3FCBE-33F8-4390-9FC8-A9BD68BC1906}" dt="2022-11-24T22:35:31.132" v="4130" actId="207"/>
          <ac:spMkLst>
            <pc:docMk/>
            <pc:sldMk cId="2775535166" sldId="275"/>
            <ac:spMk id="18" creationId="{241202DB-E499-EB19-8A48-A3301DA59ED7}"/>
          </ac:spMkLst>
        </pc:spChg>
        <pc:spChg chg="mod">
          <ac:chgData name="Alfredo Mungari" userId="76eb065ff4567da4" providerId="LiveId" clId="{84F3FCBE-33F8-4390-9FC8-A9BD68BC1906}" dt="2022-11-24T20:34:33.031" v="330" actId="207"/>
          <ac:spMkLst>
            <pc:docMk/>
            <pc:sldMk cId="2775535166" sldId="275"/>
            <ac:spMk id="19" creationId="{5DF64211-DCD8-B458-DBD2-EBDA7AE3396F}"/>
          </ac:spMkLst>
        </pc:spChg>
        <pc:spChg chg="mod">
          <ac:chgData name="Alfredo Mungari" userId="76eb065ff4567da4" providerId="LiveId" clId="{84F3FCBE-33F8-4390-9FC8-A9BD68BC1906}" dt="2022-11-24T20:27:06.602" v="234" actId="2711"/>
          <ac:spMkLst>
            <pc:docMk/>
            <pc:sldMk cId="2775535166" sldId="275"/>
            <ac:spMk id="21" creationId="{A6E539FA-B60E-5585-524F-1BFA8C5B3E2F}"/>
          </ac:spMkLst>
        </pc:spChg>
        <pc:spChg chg="mod">
          <ac:chgData name="Alfredo Mungari" userId="76eb065ff4567da4" providerId="LiveId" clId="{84F3FCBE-33F8-4390-9FC8-A9BD68BC1906}" dt="2022-11-24T20:34:31.074" v="329" actId="207"/>
          <ac:spMkLst>
            <pc:docMk/>
            <pc:sldMk cId="2775535166" sldId="275"/>
            <ac:spMk id="22" creationId="{D5402852-C1AD-6A4E-DAA7-0AE582A742FD}"/>
          </ac:spMkLst>
        </pc:spChg>
        <pc:spChg chg="mod">
          <ac:chgData name="Alfredo Mungari" userId="76eb065ff4567da4" providerId="LiveId" clId="{84F3FCBE-33F8-4390-9FC8-A9BD68BC1906}" dt="2022-11-24T22:37:13.285" v="4135" actId="207"/>
          <ac:spMkLst>
            <pc:docMk/>
            <pc:sldMk cId="2775535166" sldId="275"/>
            <ac:spMk id="24" creationId="{ABF1D337-2A3C-A0FB-A6CD-5E4B9D6DFD91}"/>
          </ac:spMkLst>
        </pc:spChg>
      </pc:sldChg>
      <pc:sldChg chg="ord">
        <pc:chgData name="Alfredo Mungari" userId="76eb065ff4567da4" providerId="LiveId" clId="{84F3FCBE-33F8-4390-9FC8-A9BD68BC1906}" dt="2022-11-24T20:33:23.988" v="324"/>
        <pc:sldMkLst>
          <pc:docMk/>
          <pc:sldMk cId="77554804" sldId="276"/>
        </pc:sldMkLst>
      </pc:sldChg>
      <pc:sldChg chg="ord">
        <pc:chgData name="Alfredo Mungari" userId="76eb065ff4567da4" providerId="LiveId" clId="{84F3FCBE-33F8-4390-9FC8-A9BD68BC1906}" dt="2022-11-24T20:33:33.193" v="326"/>
        <pc:sldMkLst>
          <pc:docMk/>
          <pc:sldMk cId="2478079616" sldId="277"/>
        </pc:sldMkLst>
      </pc:sldChg>
      <pc:sldChg chg="addSp delSp modSp mod">
        <pc:chgData name="Alfredo Mungari" userId="76eb065ff4567da4" providerId="LiveId" clId="{84F3FCBE-33F8-4390-9FC8-A9BD68BC1906}" dt="2022-11-24T20:26:28.337" v="233" actId="207"/>
        <pc:sldMkLst>
          <pc:docMk/>
          <pc:sldMk cId="3898447929" sldId="292"/>
        </pc:sldMkLst>
        <pc:spChg chg="add del mod">
          <ac:chgData name="Alfredo Mungari" userId="76eb065ff4567da4" providerId="LiveId" clId="{84F3FCBE-33F8-4390-9FC8-A9BD68BC1906}" dt="2022-11-24T20:07:25.251" v="2" actId="478"/>
          <ac:spMkLst>
            <pc:docMk/>
            <pc:sldMk cId="3898447929" sldId="292"/>
            <ac:spMk id="3" creationId="{22392C3A-4ADE-857F-BFB0-253BA7794316}"/>
          </ac:spMkLst>
        </pc:spChg>
        <pc:spChg chg="add del mod">
          <ac:chgData name="Alfredo Mungari" userId="76eb065ff4567da4" providerId="LiveId" clId="{84F3FCBE-33F8-4390-9FC8-A9BD68BC1906}" dt="2022-11-24T20:07:25.251" v="2" actId="478"/>
          <ac:spMkLst>
            <pc:docMk/>
            <pc:sldMk cId="3898447929" sldId="292"/>
            <ac:spMk id="5" creationId="{3BE41532-C8CE-AB43-74F2-0E7270337BF6}"/>
          </ac:spMkLst>
        </pc:spChg>
        <pc:spChg chg="del mod">
          <ac:chgData name="Alfredo Mungari" userId="76eb065ff4567da4" providerId="LiveId" clId="{84F3FCBE-33F8-4390-9FC8-A9BD68BC1906}" dt="2022-11-24T20:07:14.816" v="1" actId="478"/>
          <ac:spMkLst>
            <pc:docMk/>
            <pc:sldMk cId="3898447929" sldId="292"/>
            <ac:spMk id="7" creationId="{93A3B864-5E85-99D2-93E5-5CA1F4F35DC7}"/>
          </ac:spMkLst>
        </pc:spChg>
        <pc:spChg chg="add del mod">
          <ac:chgData name="Alfredo Mungari" userId="76eb065ff4567da4" providerId="LiveId" clId="{84F3FCBE-33F8-4390-9FC8-A9BD68BC1906}" dt="2022-11-24T20:07:25.251" v="2" actId="478"/>
          <ac:spMkLst>
            <pc:docMk/>
            <pc:sldMk cId="3898447929" sldId="292"/>
            <ac:spMk id="8" creationId="{944790FC-EAFD-313E-7EF6-3F7B4FCC6BE7}"/>
          </ac:spMkLst>
        </pc:spChg>
        <pc:spChg chg="del mod">
          <ac:chgData name="Alfredo Mungari" userId="76eb065ff4567da4" providerId="LiveId" clId="{84F3FCBE-33F8-4390-9FC8-A9BD68BC1906}" dt="2022-11-24T20:07:14.816" v="1" actId="478"/>
          <ac:spMkLst>
            <pc:docMk/>
            <pc:sldMk cId="3898447929" sldId="292"/>
            <ac:spMk id="9" creationId="{485E0237-B9A1-0B58-E0AA-05EF84817EB4}"/>
          </ac:spMkLst>
        </pc:spChg>
        <pc:spChg chg="del mod">
          <ac:chgData name="Alfredo Mungari" userId="76eb065ff4567da4" providerId="LiveId" clId="{84F3FCBE-33F8-4390-9FC8-A9BD68BC1906}" dt="2022-11-24T20:07:14.816" v="1" actId="478"/>
          <ac:spMkLst>
            <pc:docMk/>
            <pc:sldMk cId="3898447929" sldId="292"/>
            <ac:spMk id="10" creationId="{01A79B69-242C-3AEB-4A42-7A606A54C63A}"/>
          </ac:spMkLst>
        </pc:spChg>
        <pc:spChg chg="add mod">
          <ac:chgData name="Alfredo Mungari" userId="76eb065ff4567da4" providerId="LiveId" clId="{84F3FCBE-33F8-4390-9FC8-A9BD68BC1906}" dt="2022-11-24T20:26:28.337" v="233" actId="207"/>
          <ac:spMkLst>
            <pc:docMk/>
            <pc:sldMk cId="3898447929" sldId="292"/>
            <ac:spMk id="11" creationId="{9850C481-33B8-95A8-70FA-2D050E4464CE}"/>
          </ac:spMkLst>
        </pc:spChg>
        <pc:spChg chg="add mod">
          <ac:chgData name="Alfredo Mungari" userId="76eb065ff4567da4" providerId="LiveId" clId="{84F3FCBE-33F8-4390-9FC8-A9BD68BC1906}" dt="2022-11-24T20:24:22.307" v="124" actId="207"/>
          <ac:spMkLst>
            <pc:docMk/>
            <pc:sldMk cId="3898447929" sldId="292"/>
            <ac:spMk id="12" creationId="{AEB36087-DF74-0F1E-875B-CE1D1370D0A2}"/>
          </ac:spMkLst>
        </pc:spChg>
        <pc:spChg chg="add mod">
          <ac:chgData name="Alfredo Mungari" userId="76eb065ff4567da4" providerId="LiveId" clId="{84F3FCBE-33F8-4390-9FC8-A9BD68BC1906}" dt="2022-11-24T20:07:43.760" v="3"/>
          <ac:spMkLst>
            <pc:docMk/>
            <pc:sldMk cId="3898447929" sldId="292"/>
            <ac:spMk id="13" creationId="{0306F28C-7FB0-DDB9-AC82-B2BF51656612}"/>
          </ac:spMkLst>
        </pc:spChg>
        <pc:spChg chg="del mod">
          <ac:chgData name="Alfredo Mungari" userId="76eb065ff4567da4" providerId="LiveId" clId="{84F3FCBE-33F8-4390-9FC8-A9BD68BC1906}" dt="2022-11-24T20:07:14.816" v="1" actId="478"/>
          <ac:spMkLst>
            <pc:docMk/>
            <pc:sldMk cId="3898447929" sldId="292"/>
            <ac:spMk id="14" creationId="{E5D4DE6D-89C8-6FFF-287D-3F3BAD416CA1}"/>
          </ac:spMkLst>
        </pc:spChg>
        <pc:spChg chg="add mod">
          <ac:chgData name="Alfredo Mungari" userId="76eb065ff4567da4" providerId="LiveId" clId="{84F3FCBE-33F8-4390-9FC8-A9BD68BC1906}" dt="2022-11-24T20:07:43.760" v="3"/>
          <ac:spMkLst>
            <pc:docMk/>
            <pc:sldMk cId="3898447929" sldId="292"/>
            <ac:spMk id="15" creationId="{3D3E2341-655A-B9D7-FC1F-A0009492EF20}"/>
          </ac:spMkLst>
        </pc:spChg>
        <pc:spChg chg="add mod">
          <ac:chgData name="Alfredo Mungari" userId="76eb065ff4567da4" providerId="LiveId" clId="{84F3FCBE-33F8-4390-9FC8-A9BD68BC1906}" dt="2022-11-24T20:23:45.169" v="120" actId="20577"/>
          <ac:spMkLst>
            <pc:docMk/>
            <pc:sldMk cId="3898447929" sldId="292"/>
            <ac:spMk id="16" creationId="{C82A78A2-5DD9-05B6-41F9-3BBD5DC3DC36}"/>
          </ac:spMkLst>
        </pc:spChg>
        <pc:spChg chg="add mod">
          <ac:chgData name="Alfredo Mungari" userId="76eb065ff4567da4" providerId="LiveId" clId="{84F3FCBE-33F8-4390-9FC8-A9BD68BC1906}" dt="2022-11-24T20:25:42.925" v="231" actId="1035"/>
          <ac:spMkLst>
            <pc:docMk/>
            <pc:sldMk cId="3898447929" sldId="292"/>
            <ac:spMk id="18" creationId="{581E2379-ADBA-139F-EB9B-6CA7D3511388}"/>
          </ac:spMkLst>
        </pc:spChg>
        <pc:spChg chg="add del mod">
          <ac:chgData name="Alfredo Mungari" userId="76eb065ff4567da4" providerId="LiveId" clId="{84F3FCBE-33F8-4390-9FC8-A9BD68BC1906}" dt="2022-11-24T20:14:08.169" v="5" actId="931"/>
          <ac:spMkLst>
            <pc:docMk/>
            <pc:sldMk cId="3898447929" sldId="292"/>
            <ac:spMk id="22" creationId="{9B0FF04F-BDBD-C0EA-1811-A3B1D2953258}"/>
          </ac:spMkLst>
        </pc:spChg>
        <pc:spChg chg="add del mod">
          <ac:chgData name="Alfredo Mungari" userId="76eb065ff4567da4" providerId="LiveId" clId="{84F3FCBE-33F8-4390-9FC8-A9BD68BC1906}" dt="2022-11-24T20:14:18.392" v="7" actId="931"/>
          <ac:spMkLst>
            <pc:docMk/>
            <pc:sldMk cId="3898447929" sldId="292"/>
            <ac:spMk id="26" creationId="{AEEC58D3-4A6D-54FD-15B6-B4998546FBED}"/>
          </ac:spMkLst>
        </pc:spChg>
        <pc:spChg chg="add del mod">
          <ac:chgData name="Alfredo Mungari" userId="76eb065ff4567da4" providerId="LiveId" clId="{84F3FCBE-33F8-4390-9FC8-A9BD68BC1906}" dt="2022-11-24T20:15:26.328" v="18" actId="931"/>
          <ac:spMkLst>
            <pc:docMk/>
            <pc:sldMk cId="3898447929" sldId="292"/>
            <ac:spMk id="31" creationId="{5076BED3-AFEA-6BCE-0F48-8E0BEAD3B0E6}"/>
          </ac:spMkLst>
        </pc:spChg>
        <pc:spChg chg="add del mod">
          <ac:chgData name="Alfredo Mungari" userId="76eb065ff4567da4" providerId="LiveId" clId="{84F3FCBE-33F8-4390-9FC8-A9BD68BC1906}" dt="2022-11-24T20:17:15.986" v="24" actId="931"/>
          <ac:spMkLst>
            <pc:docMk/>
            <pc:sldMk cId="3898447929" sldId="292"/>
            <ac:spMk id="35" creationId="{8954276F-27A4-87A8-73B8-B0F771D03CCA}"/>
          </ac:spMkLst>
        </pc:spChg>
        <pc:picChg chg="add del mod">
          <ac:chgData name="Alfredo Mungari" userId="76eb065ff4567da4" providerId="LiveId" clId="{84F3FCBE-33F8-4390-9FC8-A9BD68BC1906}" dt="2022-11-24T20:20:41.223" v="77" actId="478"/>
          <ac:picMkLst>
            <pc:docMk/>
            <pc:sldMk cId="3898447929" sldId="292"/>
            <ac:picMk id="19" creationId="{372B42B4-426A-E2A5-BCD9-DEBAA439B47A}"/>
          </ac:picMkLst>
        </pc:picChg>
        <pc:picChg chg="add del mod">
          <ac:chgData name="Alfredo Mungari" userId="76eb065ff4567da4" providerId="LiveId" clId="{84F3FCBE-33F8-4390-9FC8-A9BD68BC1906}" dt="2022-11-24T20:07:52.837" v="4" actId="478"/>
          <ac:picMkLst>
            <pc:docMk/>
            <pc:sldMk cId="3898447929" sldId="292"/>
            <ac:picMk id="20" creationId="{9ECB7192-1EBD-1C4B-FC21-A55881BBEF38}"/>
          </ac:picMkLst>
        </pc:picChg>
        <pc:picChg chg="add del mod">
          <ac:chgData name="Alfredo Mungari" userId="76eb065ff4567da4" providerId="LiveId" clId="{84F3FCBE-33F8-4390-9FC8-A9BD68BC1906}" dt="2022-11-24T20:14:12.156" v="6" actId="478"/>
          <ac:picMkLst>
            <pc:docMk/>
            <pc:sldMk cId="3898447929" sldId="292"/>
            <ac:picMk id="24" creationId="{627E3781-5320-756C-321A-63CB83806F66}"/>
          </ac:picMkLst>
        </pc:picChg>
        <pc:picChg chg="add del mod">
          <ac:chgData name="Alfredo Mungari" userId="76eb065ff4567da4" providerId="LiveId" clId="{84F3FCBE-33F8-4390-9FC8-A9BD68BC1906}" dt="2022-11-24T20:15:21.169" v="17" actId="478"/>
          <ac:picMkLst>
            <pc:docMk/>
            <pc:sldMk cId="3898447929" sldId="292"/>
            <ac:picMk id="28" creationId="{D17E8998-532D-F365-9E0D-4F05BD20DC63}"/>
          </ac:picMkLst>
        </pc:picChg>
        <pc:picChg chg="del">
          <ac:chgData name="Alfredo Mungari" userId="76eb065ff4567da4" providerId="LiveId" clId="{84F3FCBE-33F8-4390-9FC8-A9BD68BC1906}" dt="2022-11-24T20:07:14.816" v="1" actId="478"/>
          <ac:picMkLst>
            <pc:docMk/>
            <pc:sldMk cId="3898447929" sldId="292"/>
            <ac:picMk id="30" creationId="{18C88B4D-F554-49C2-A23C-DFE94D4C835B}"/>
          </ac:picMkLst>
        </pc:picChg>
        <pc:picChg chg="add del mod">
          <ac:chgData name="Alfredo Mungari" userId="76eb065ff4567da4" providerId="LiveId" clId="{84F3FCBE-33F8-4390-9FC8-A9BD68BC1906}" dt="2022-11-24T20:16:00.607" v="23" actId="478"/>
          <ac:picMkLst>
            <pc:docMk/>
            <pc:sldMk cId="3898447929" sldId="292"/>
            <ac:picMk id="33" creationId="{4ADFD627-0F27-0C62-3A61-00709B47CD30}"/>
          </ac:picMkLst>
        </pc:picChg>
        <pc:picChg chg="add mod">
          <ac:chgData name="Alfredo Mungari" userId="76eb065ff4567da4" providerId="LiveId" clId="{84F3FCBE-33F8-4390-9FC8-A9BD68BC1906}" dt="2022-11-24T20:19:34.184" v="76" actId="1036"/>
          <ac:picMkLst>
            <pc:docMk/>
            <pc:sldMk cId="3898447929" sldId="292"/>
            <ac:picMk id="37" creationId="{BF0CDB7A-79C5-BA04-CCA7-E04043EDD097}"/>
          </ac:picMkLst>
        </pc:picChg>
        <pc:picChg chg="add mod">
          <ac:chgData name="Alfredo Mungari" userId="76eb065ff4567da4" providerId="LiveId" clId="{84F3FCBE-33F8-4390-9FC8-A9BD68BC1906}" dt="2022-11-24T20:23:58.780" v="123" actId="14100"/>
          <ac:picMkLst>
            <pc:docMk/>
            <pc:sldMk cId="3898447929" sldId="292"/>
            <ac:picMk id="39" creationId="{6373F6EF-13CC-7610-1AE4-B107382D409D}"/>
          </ac:picMkLst>
        </pc:picChg>
        <pc:cxnChg chg="add mod">
          <ac:chgData name="Alfredo Mungari" userId="76eb065ff4567da4" providerId="LiveId" clId="{84F3FCBE-33F8-4390-9FC8-A9BD68BC1906}" dt="2022-11-24T20:25:53.949" v="232" actId="692"/>
          <ac:cxnSpMkLst>
            <pc:docMk/>
            <pc:sldMk cId="3898447929" sldId="292"/>
            <ac:cxnSpMk id="17" creationId="{D6E5F49F-8372-6EE5-B88A-2FCCABF35C76}"/>
          </ac:cxnSpMkLst>
        </pc:cxnChg>
      </pc:sldChg>
      <pc:sldChg chg="add del">
        <pc:chgData name="Alfredo Mungari" userId="76eb065ff4567da4" providerId="LiveId" clId="{84F3FCBE-33F8-4390-9FC8-A9BD68BC1906}" dt="2022-11-24T20:31:31.252" v="316"/>
        <pc:sldMkLst>
          <pc:docMk/>
          <pc:sldMk cId="716681596" sldId="296"/>
        </pc:sldMkLst>
      </pc:sldChg>
      <pc:sldChg chg="add del">
        <pc:chgData name="Alfredo Mungari" userId="76eb065ff4567da4" providerId="LiveId" clId="{84F3FCBE-33F8-4390-9FC8-A9BD68BC1906}" dt="2022-11-24T20:31:27.769" v="314"/>
        <pc:sldMkLst>
          <pc:docMk/>
          <pc:sldMk cId="1696688134" sldId="296"/>
        </pc:sldMkLst>
      </pc:sldChg>
      <pc:sldChg chg="addSp modSp add del mod">
        <pc:chgData name="Alfredo Mungari" userId="76eb065ff4567da4" providerId="LiveId" clId="{84F3FCBE-33F8-4390-9FC8-A9BD68BC1906}" dt="2022-11-24T22:31:47.713" v="4114" actId="47"/>
        <pc:sldMkLst>
          <pc:docMk/>
          <pc:sldMk cId="2819746887" sldId="296"/>
        </pc:sldMkLst>
        <pc:picChg chg="add mod">
          <ac:chgData name="Alfredo Mungari" userId="76eb065ff4567da4" providerId="LiveId" clId="{84F3FCBE-33F8-4390-9FC8-A9BD68BC1906}" dt="2022-11-24T22:30:56.240" v="4108" actId="571"/>
          <ac:picMkLst>
            <pc:docMk/>
            <pc:sldMk cId="2819746887" sldId="296"/>
            <ac:picMk id="2" creationId="{3E681DE5-6DAE-BD7D-4147-B2607627C88F}"/>
          </ac:picMkLst>
        </pc:picChg>
        <pc:picChg chg="mod">
          <ac:chgData name="Alfredo Mungari" userId="76eb065ff4567da4" providerId="LiveId" clId="{84F3FCBE-33F8-4390-9FC8-A9BD68BC1906}" dt="2022-11-24T20:55:37.424" v="401" actId="14861"/>
          <ac:picMkLst>
            <pc:docMk/>
            <pc:sldMk cId="2819746887" sldId="296"/>
            <ac:picMk id="22" creationId="{58C2123F-BDD4-47FB-AF7B-0DA678336081}"/>
          </ac:picMkLst>
        </pc:picChg>
      </pc:sldChg>
      <pc:sldChg chg="addSp delSp modSp add mod">
        <pc:chgData name="Alfredo Mungari" userId="76eb065ff4567da4" providerId="LiveId" clId="{84F3FCBE-33F8-4390-9FC8-A9BD68BC1906}" dt="2022-11-24T20:53:54.415" v="398" actId="14100"/>
        <pc:sldMkLst>
          <pc:docMk/>
          <pc:sldMk cId="1622586692" sldId="297"/>
        </pc:sldMkLst>
        <pc:spChg chg="mod">
          <ac:chgData name="Alfredo Mungari" userId="76eb065ff4567da4" providerId="LiveId" clId="{84F3FCBE-33F8-4390-9FC8-A9BD68BC1906}" dt="2022-11-24T20:43:04.904" v="361" actId="1076"/>
          <ac:spMkLst>
            <pc:docMk/>
            <pc:sldMk cId="1622586692" sldId="297"/>
            <ac:spMk id="2" creationId="{B9C60B05-4E38-481A-9880-4BC176F6FC83}"/>
          </ac:spMkLst>
        </pc:spChg>
        <pc:spChg chg="mod">
          <ac:chgData name="Alfredo Mungari" userId="76eb065ff4567da4" providerId="LiveId" clId="{84F3FCBE-33F8-4390-9FC8-A9BD68BC1906}" dt="2022-11-24T20:39:45.906" v="351" actId="14100"/>
          <ac:spMkLst>
            <pc:docMk/>
            <pc:sldMk cId="1622586692" sldId="297"/>
            <ac:spMk id="10" creationId="{1E43C6B4-1A90-4B59-8EE1-584D566D2616}"/>
          </ac:spMkLst>
        </pc:spChg>
        <pc:spChg chg="del mod">
          <ac:chgData name="Alfredo Mungari" userId="76eb065ff4567da4" providerId="LiveId" clId="{84F3FCBE-33F8-4390-9FC8-A9BD68BC1906}" dt="2022-11-24T20:39:06.490" v="347" actId="478"/>
          <ac:spMkLst>
            <pc:docMk/>
            <pc:sldMk cId="1622586692" sldId="297"/>
            <ac:spMk id="12" creationId="{EB1ED5D7-FC9A-4A07-90A7-2003C4102D76}"/>
          </ac:spMkLst>
        </pc:spChg>
        <pc:picChg chg="add del mod">
          <ac:chgData name="Alfredo Mungari" userId="76eb065ff4567da4" providerId="LiveId" clId="{84F3FCBE-33F8-4390-9FC8-A9BD68BC1906}" dt="2022-11-24T20:44:47.641" v="364" actId="478"/>
          <ac:picMkLst>
            <pc:docMk/>
            <pc:sldMk cId="1622586692" sldId="297"/>
            <ac:picMk id="4" creationId="{29C23984-4BD2-5750-1AD9-96FDE5A7FABB}"/>
          </ac:picMkLst>
        </pc:picChg>
        <pc:picChg chg="add del mod">
          <ac:chgData name="Alfredo Mungari" userId="76eb065ff4567da4" providerId="LiveId" clId="{84F3FCBE-33F8-4390-9FC8-A9BD68BC1906}" dt="2022-11-24T20:47:16.280" v="376" actId="478"/>
          <ac:picMkLst>
            <pc:docMk/>
            <pc:sldMk cId="1622586692" sldId="297"/>
            <ac:picMk id="7" creationId="{8004B8BD-5CBD-F05F-9CBA-EB0BC3C3A9F3}"/>
          </ac:picMkLst>
        </pc:picChg>
        <pc:picChg chg="add del mod">
          <ac:chgData name="Alfredo Mungari" userId="76eb065ff4567da4" providerId="LiveId" clId="{84F3FCBE-33F8-4390-9FC8-A9BD68BC1906}" dt="2022-11-24T20:48:20.854" v="384" actId="478"/>
          <ac:picMkLst>
            <pc:docMk/>
            <pc:sldMk cId="1622586692" sldId="297"/>
            <ac:picMk id="9" creationId="{B5A7D674-1FE7-D649-B49A-47C38169B9CF}"/>
          </ac:picMkLst>
        </pc:picChg>
        <pc:picChg chg="add mod">
          <ac:chgData name="Alfredo Mungari" userId="76eb065ff4567da4" providerId="LiveId" clId="{84F3FCBE-33F8-4390-9FC8-A9BD68BC1906}" dt="2022-11-24T20:53:54.415" v="398" actId="14100"/>
          <ac:picMkLst>
            <pc:docMk/>
            <pc:sldMk cId="1622586692" sldId="297"/>
            <ac:picMk id="13" creationId="{6C09375E-0D43-B727-90DC-56398F144574}"/>
          </ac:picMkLst>
        </pc:picChg>
      </pc:sldChg>
      <pc:sldChg chg="addSp delSp modSp add mod ord">
        <pc:chgData name="Alfredo Mungari" userId="76eb065ff4567da4" providerId="LiveId" clId="{84F3FCBE-33F8-4390-9FC8-A9BD68BC1906}" dt="2022-11-24T22:38:30.704" v="4140" actId="14100"/>
        <pc:sldMkLst>
          <pc:docMk/>
          <pc:sldMk cId="2572279992" sldId="298"/>
        </pc:sldMkLst>
        <pc:spChg chg="add del">
          <ac:chgData name="Alfredo Mungari" userId="76eb065ff4567da4" providerId="LiveId" clId="{84F3FCBE-33F8-4390-9FC8-A9BD68BC1906}" dt="2022-11-24T21:21:34.443" v="1284" actId="22"/>
          <ac:spMkLst>
            <pc:docMk/>
            <pc:sldMk cId="2572279992" sldId="298"/>
            <ac:spMk id="4" creationId="{8BF6D8EF-07F1-A851-ACF4-752828263EFB}"/>
          </ac:spMkLst>
        </pc:spChg>
        <pc:spChg chg="mod">
          <ac:chgData name="Alfredo Mungari" userId="76eb065ff4567da4" providerId="LiveId" clId="{84F3FCBE-33F8-4390-9FC8-A9BD68BC1906}" dt="2022-11-24T22:38:30.704" v="4140" actId="14100"/>
          <ac:spMkLst>
            <pc:docMk/>
            <pc:sldMk cId="2572279992" sldId="298"/>
            <ac:spMk id="10" creationId="{1E43C6B4-1A90-4B59-8EE1-584D566D2616}"/>
          </ac:spMkLst>
        </pc:spChg>
        <pc:spChg chg="mod">
          <ac:chgData name="Alfredo Mungari" userId="76eb065ff4567da4" providerId="LiveId" clId="{84F3FCBE-33F8-4390-9FC8-A9BD68BC1906}" dt="2022-11-24T21:00:26.081" v="402" actId="20577"/>
          <ac:spMkLst>
            <pc:docMk/>
            <pc:sldMk cId="2572279992" sldId="298"/>
            <ac:spMk id="12" creationId="{EB1ED5D7-FC9A-4A07-90A7-2003C4102D76}"/>
          </ac:spMkLst>
        </pc:spChg>
        <pc:picChg chg="add mod">
          <ac:chgData name="Alfredo Mungari" userId="76eb065ff4567da4" providerId="LiveId" clId="{84F3FCBE-33F8-4390-9FC8-A9BD68BC1906}" dt="2022-11-24T22:27:17.238" v="4091" actId="14100"/>
          <ac:picMkLst>
            <pc:docMk/>
            <pc:sldMk cId="2572279992" sldId="298"/>
            <ac:picMk id="7" creationId="{383E5C56-BF39-733E-7F3A-BA416532F7AD}"/>
          </ac:picMkLst>
        </pc:picChg>
      </pc:sldChg>
      <pc:sldChg chg="addSp delSp modSp add del mod">
        <pc:chgData name="Alfredo Mungari" userId="76eb065ff4567da4" providerId="LiveId" clId="{84F3FCBE-33F8-4390-9FC8-A9BD68BC1906}" dt="2022-11-24T21:22:22.652" v="1288" actId="2696"/>
        <pc:sldMkLst>
          <pc:docMk/>
          <pc:sldMk cId="575015511" sldId="299"/>
        </pc:sldMkLst>
        <pc:spChg chg="add del mod">
          <ac:chgData name="Alfredo Mungari" userId="76eb065ff4567da4" providerId="LiveId" clId="{84F3FCBE-33F8-4390-9FC8-A9BD68BC1906}" dt="2022-11-24T21:21:07.754" v="1281" actId="478"/>
          <ac:spMkLst>
            <pc:docMk/>
            <pc:sldMk cId="575015511" sldId="299"/>
            <ac:spMk id="3" creationId="{54AF34C9-2283-ADD8-7130-3968E937BB32}"/>
          </ac:spMkLst>
        </pc:spChg>
        <pc:spChg chg="add del mod">
          <ac:chgData name="Alfredo Mungari" userId="76eb065ff4567da4" providerId="LiveId" clId="{84F3FCBE-33F8-4390-9FC8-A9BD68BC1906}" dt="2022-11-24T21:21:10.419" v="1282" actId="478"/>
          <ac:spMkLst>
            <pc:docMk/>
            <pc:sldMk cId="575015511" sldId="299"/>
            <ac:spMk id="6" creationId="{D91FB993-29E1-3DBD-8335-7970016F8DE7}"/>
          </ac:spMkLst>
        </pc:spChg>
        <pc:spChg chg="mod">
          <ac:chgData name="Alfredo Mungari" userId="76eb065ff4567da4" providerId="LiveId" clId="{84F3FCBE-33F8-4390-9FC8-A9BD68BC1906}" dt="2022-11-24T21:20:58.956" v="1280" actId="6549"/>
          <ac:spMkLst>
            <pc:docMk/>
            <pc:sldMk cId="575015511" sldId="299"/>
            <ac:spMk id="20" creationId="{CC0093B1-77CC-1E61-FB22-E136F94EABD2}"/>
          </ac:spMkLst>
        </pc:spChg>
        <pc:picChg chg="add del mod">
          <ac:chgData name="Alfredo Mungari" userId="76eb065ff4567da4" providerId="LiveId" clId="{84F3FCBE-33F8-4390-9FC8-A9BD68BC1906}" dt="2022-11-24T21:19:43.068" v="1278" actId="478"/>
          <ac:picMkLst>
            <pc:docMk/>
            <pc:sldMk cId="575015511" sldId="299"/>
            <ac:picMk id="24" creationId="{96FF7CA1-CFB1-4FD7-8A5C-78BDEC8D0988}"/>
          </ac:picMkLst>
        </pc:picChg>
      </pc:sldChg>
      <pc:sldChg chg="addSp delSp modSp add del mod">
        <pc:chgData name="Alfredo Mungari" userId="76eb065ff4567da4" providerId="LiveId" clId="{84F3FCBE-33F8-4390-9FC8-A9BD68BC1906}" dt="2022-11-24T22:29:53.581" v="4103" actId="47"/>
        <pc:sldMkLst>
          <pc:docMk/>
          <pc:sldMk cId="1114465094" sldId="300"/>
        </pc:sldMkLst>
        <pc:spChg chg="add del mod">
          <ac:chgData name="Alfredo Mungari" userId="76eb065ff4567da4" providerId="LiveId" clId="{84F3FCBE-33F8-4390-9FC8-A9BD68BC1906}" dt="2022-11-24T21:45:55.432" v="2208" actId="478"/>
          <ac:spMkLst>
            <pc:docMk/>
            <pc:sldMk cId="1114465094" sldId="300"/>
            <ac:spMk id="3" creationId="{FE55ABB0-5B5A-7635-C526-241BA5DE6AA2}"/>
          </ac:spMkLst>
        </pc:spChg>
        <pc:spChg chg="del">
          <ac:chgData name="Alfredo Mungari" userId="76eb065ff4567da4" providerId="LiveId" clId="{84F3FCBE-33F8-4390-9FC8-A9BD68BC1906}" dt="2022-11-24T21:45:58.625" v="2209" actId="478"/>
          <ac:spMkLst>
            <pc:docMk/>
            <pc:sldMk cId="1114465094" sldId="300"/>
            <ac:spMk id="15" creationId="{4EE7CA0E-4542-48BF-941F-87B347E9DF87}"/>
          </ac:spMkLst>
        </pc:spChg>
        <pc:spChg chg="mod">
          <ac:chgData name="Alfredo Mungari" userId="76eb065ff4567da4" providerId="LiveId" clId="{84F3FCBE-33F8-4390-9FC8-A9BD68BC1906}" dt="2022-11-24T21:37:11.528" v="2206" actId="113"/>
          <ac:spMkLst>
            <pc:docMk/>
            <pc:sldMk cId="1114465094" sldId="300"/>
            <ac:spMk id="20" creationId="{CC0093B1-77CC-1E61-FB22-E136F94EABD2}"/>
          </ac:spMkLst>
        </pc:spChg>
        <pc:picChg chg="add del mod">
          <ac:chgData name="Alfredo Mungari" userId="76eb065ff4567da4" providerId="LiveId" clId="{84F3FCBE-33F8-4390-9FC8-A9BD68BC1906}" dt="2022-11-24T21:46:14.398" v="2212" actId="478"/>
          <ac:picMkLst>
            <pc:docMk/>
            <pc:sldMk cId="1114465094" sldId="300"/>
            <ac:picMk id="6" creationId="{0F73B904-8F73-4327-FB27-A33F4DC50565}"/>
          </ac:picMkLst>
        </pc:picChg>
        <pc:picChg chg="add mod">
          <ac:chgData name="Alfredo Mungari" userId="76eb065ff4567da4" providerId="LiveId" clId="{84F3FCBE-33F8-4390-9FC8-A9BD68BC1906}" dt="2022-11-24T21:46:43.714" v="2218" actId="1076"/>
          <ac:picMkLst>
            <pc:docMk/>
            <pc:sldMk cId="1114465094" sldId="300"/>
            <ac:picMk id="9" creationId="{4AE5186D-D0A3-2020-FC9D-340CA219D4B7}"/>
          </ac:picMkLst>
        </pc:picChg>
        <pc:picChg chg="del">
          <ac:chgData name="Alfredo Mungari" userId="76eb065ff4567da4" providerId="LiveId" clId="{84F3FCBE-33F8-4390-9FC8-A9BD68BC1906}" dt="2022-11-24T21:45:44.152" v="2207" actId="478"/>
          <ac:picMkLst>
            <pc:docMk/>
            <pc:sldMk cId="1114465094" sldId="300"/>
            <ac:picMk id="12" creationId="{C63505F9-09F2-4400-8F16-16095DD1EDD0}"/>
          </ac:picMkLst>
        </pc:picChg>
      </pc:sldChg>
      <pc:sldChg chg="modSp add del mod">
        <pc:chgData name="Alfredo Mungari" userId="76eb065ff4567da4" providerId="LiveId" clId="{84F3FCBE-33F8-4390-9FC8-A9BD68BC1906}" dt="2022-11-24T21:47:17.677" v="2219" actId="47"/>
        <pc:sldMkLst>
          <pc:docMk/>
          <pc:sldMk cId="257894638" sldId="304"/>
        </pc:sldMkLst>
        <pc:spChg chg="mod">
          <ac:chgData name="Alfredo Mungari" userId="76eb065ff4567da4" providerId="LiveId" clId="{84F3FCBE-33F8-4390-9FC8-A9BD68BC1906}" dt="2022-11-24T21:32:10.188" v="1656" actId="20577"/>
          <ac:spMkLst>
            <pc:docMk/>
            <pc:sldMk cId="257894638" sldId="304"/>
            <ac:spMk id="2" creationId="{B9C60B05-4E38-481A-9880-4BC176F6FC83}"/>
          </ac:spMkLst>
        </pc:spChg>
        <pc:spChg chg="mod">
          <ac:chgData name="Alfredo Mungari" userId="76eb065ff4567da4" providerId="LiveId" clId="{84F3FCBE-33F8-4390-9FC8-A9BD68BC1906}" dt="2022-11-24T21:36:53.603" v="2204" actId="21"/>
          <ac:spMkLst>
            <pc:docMk/>
            <pc:sldMk cId="257894638" sldId="304"/>
            <ac:spMk id="10" creationId="{1E43C6B4-1A90-4B59-8EE1-584D566D2616}"/>
          </ac:spMkLst>
        </pc:spChg>
      </pc:sldChg>
      <pc:sldChg chg="addSp delSp modSp add mod">
        <pc:chgData name="Alfredo Mungari" userId="76eb065ff4567da4" providerId="LiveId" clId="{84F3FCBE-33F8-4390-9FC8-A9BD68BC1906}" dt="2022-11-24T22:38:16.522" v="4139" actId="14100"/>
        <pc:sldMkLst>
          <pc:docMk/>
          <pc:sldMk cId="3414208494" sldId="305"/>
        </pc:sldMkLst>
        <pc:spChg chg="mod">
          <ac:chgData name="Alfredo Mungari" userId="76eb065ff4567da4" providerId="LiveId" clId="{84F3FCBE-33F8-4390-9FC8-A9BD68BC1906}" dt="2022-11-24T21:47:53.364" v="2280" actId="14100"/>
          <ac:spMkLst>
            <pc:docMk/>
            <pc:sldMk cId="3414208494" sldId="305"/>
            <ac:spMk id="2" creationId="{B9C60B05-4E38-481A-9880-4BC176F6FC83}"/>
          </ac:spMkLst>
        </pc:spChg>
        <pc:spChg chg="add del mod">
          <ac:chgData name="Alfredo Mungari" userId="76eb065ff4567da4" providerId="LiveId" clId="{84F3FCBE-33F8-4390-9FC8-A9BD68BC1906}" dt="2022-11-24T22:38:16.522" v="4139" actId="14100"/>
          <ac:spMkLst>
            <pc:docMk/>
            <pc:sldMk cId="3414208494" sldId="305"/>
            <ac:spMk id="10" creationId="{1E43C6B4-1A90-4B59-8EE1-584D566D2616}"/>
          </ac:spMkLst>
        </pc:spChg>
        <pc:spChg chg="del">
          <ac:chgData name="Alfredo Mungari" userId="76eb065ff4567da4" providerId="LiveId" clId="{84F3FCBE-33F8-4390-9FC8-A9BD68BC1906}" dt="2022-11-24T22:09:58.799" v="3653" actId="478"/>
          <ac:spMkLst>
            <pc:docMk/>
            <pc:sldMk cId="3414208494" sldId="305"/>
            <ac:spMk id="12" creationId="{EB1ED5D7-FC9A-4A07-90A7-2003C4102D76}"/>
          </ac:spMkLst>
        </pc:spChg>
      </pc:sldChg>
      <pc:sldChg chg="add del">
        <pc:chgData name="Alfredo Mungari" userId="76eb065ff4567da4" providerId="LiveId" clId="{84F3FCBE-33F8-4390-9FC8-A9BD68BC1906}" dt="2022-11-24T22:14:59.541" v="3673" actId="47"/>
        <pc:sldMkLst>
          <pc:docMk/>
          <pc:sldMk cId="1920113788" sldId="306"/>
        </pc:sldMkLst>
      </pc:sldChg>
      <pc:sldChg chg="addSp delSp modSp add mod">
        <pc:chgData name="Alfredo Mungari" userId="76eb065ff4567da4" providerId="LiveId" clId="{84F3FCBE-33F8-4390-9FC8-A9BD68BC1906}" dt="2022-11-24T22:36:23.673" v="4132"/>
        <pc:sldMkLst>
          <pc:docMk/>
          <pc:sldMk cId="431528153" sldId="307"/>
        </pc:sldMkLst>
        <pc:spChg chg="mod">
          <ac:chgData name="Alfredo Mungari" userId="76eb065ff4567da4" providerId="LiveId" clId="{84F3FCBE-33F8-4390-9FC8-A9BD68BC1906}" dt="2022-11-24T22:16:01.214" v="3682" actId="20577"/>
          <ac:spMkLst>
            <pc:docMk/>
            <pc:sldMk cId="431528153" sldId="307"/>
            <ac:spMk id="2" creationId="{B9C60B05-4E38-481A-9880-4BC176F6FC83}"/>
          </ac:spMkLst>
        </pc:spChg>
        <pc:spChg chg="mod">
          <ac:chgData name="Alfredo Mungari" userId="76eb065ff4567da4" providerId="LiveId" clId="{84F3FCBE-33F8-4390-9FC8-A9BD68BC1906}" dt="2022-11-24T22:33:15.778" v="4124" actId="14100"/>
          <ac:spMkLst>
            <pc:docMk/>
            <pc:sldMk cId="431528153" sldId="307"/>
            <ac:spMk id="10" creationId="{1E43C6B4-1A90-4B59-8EE1-584D566D2616}"/>
          </ac:spMkLst>
        </pc:spChg>
        <pc:spChg chg="del">
          <ac:chgData name="Alfredo Mungari" userId="76eb065ff4567da4" providerId="LiveId" clId="{84F3FCBE-33F8-4390-9FC8-A9BD68BC1906}" dt="2022-11-24T22:33:10.158" v="4123" actId="478"/>
          <ac:spMkLst>
            <pc:docMk/>
            <pc:sldMk cId="431528153" sldId="307"/>
            <ac:spMk id="12" creationId="{EB1ED5D7-FC9A-4A07-90A7-2003C4102D76}"/>
          </ac:spMkLst>
        </pc:spChg>
        <pc:picChg chg="add del mod">
          <ac:chgData name="Alfredo Mungari" userId="76eb065ff4567da4" providerId="LiveId" clId="{84F3FCBE-33F8-4390-9FC8-A9BD68BC1906}" dt="2022-11-24T22:36:23.673" v="4132"/>
          <ac:picMkLst>
            <pc:docMk/>
            <pc:sldMk cId="431528153" sldId="307"/>
            <ac:picMk id="3" creationId="{AD697CCD-00CD-5899-B498-1AF43DD81C8C}"/>
          </ac:picMkLst>
        </pc:picChg>
      </pc:sldChg>
      <pc:sldChg chg="add">
        <pc:chgData name="Alfredo Mungari" userId="76eb065ff4567da4" providerId="LiveId" clId="{84F3FCBE-33F8-4390-9FC8-A9BD68BC1906}" dt="2022-11-24T20:33:01.677" v="322"/>
        <pc:sldMkLst>
          <pc:docMk/>
          <pc:sldMk cId="679757372" sldId="308"/>
        </pc:sldMkLst>
      </pc:sldChg>
      <pc:sldChg chg="modSp add mod">
        <pc:chgData name="Alfredo Mungari" userId="76eb065ff4567da4" providerId="LiveId" clId="{84F3FCBE-33F8-4390-9FC8-A9BD68BC1906}" dt="2022-11-24T22:38:04.210" v="4137" actId="14100"/>
        <pc:sldMkLst>
          <pc:docMk/>
          <pc:sldMk cId="2716555398" sldId="309"/>
        </pc:sldMkLst>
        <pc:spChg chg="mod">
          <ac:chgData name="Alfredo Mungari" userId="76eb065ff4567da4" providerId="LiveId" clId="{84F3FCBE-33F8-4390-9FC8-A9BD68BC1906}" dt="2022-11-24T21:22:18.035" v="1287"/>
          <ac:spMkLst>
            <pc:docMk/>
            <pc:sldMk cId="2716555398" sldId="309"/>
            <ac:spMk id="2" creationId="{B9C60B05-4E38-481A-9880-4BC176F6FC83}"/>
          </ac:spMkLst>
        </pc:spChg>
        <pc:spChg chg="mod">
          <ac:chgData name="Alfredo Mungari" userId="76eb065ff4567da4" providerId="LiveId" clId="{84F3FCBE-33F8-4390-9FC8-A9BD68BC1906}" dt="2022-11-24T22:38:04.210" v="4137" actId="14100"/>
          <ac:spMkLst>
            <pc:docMk/>
            <pc:sldMk cId="2716555398" sldId="309"/>
            <ac:spMk id="10" creationId="{1E43C6B4-1A90-4B59-8EE1-584D566D2616}"/>
          </ac:spMkLst>
        </pc:spChg>
      </pc:sldChg>
      <pc:sldChg chg="addSp delSp modSp add mod">
        <pc:chgData name="Alfredo Mungari" userId="76eb065ff4567da4" providerId="LiveId" clId="{84F3FCBE-33F8-4390-9FC8-A9BD68BC1906}" dt="2022-11-25T11:43:14.195" v="4141" actId="20577"/>
        <pc:sldMkLst>
          <pc:docMk/>
          <pc:sldMk cId="3209944306" sldId="310"/>
        </pc:sldMkLst>
        <pc:spChg chg="mod">
          <ac:chgData name="Alfredo Mungari" userId="76eb065ff4567da4" providerId="LiveId" clId="{84F3FCBE-33F8-4390-9FC8-A9BD68BC1906}" dt="2022-11-24T22:28:23.958" v="4094"/>
          <ac:spMkLst>
            <pc:docMk/>
            <pc:sldMk cId="3209944306" sldId="310"/>
            <ac:spMk id="2" creationId="{B9C60B05-4E38-481A-9880-4BC176F6FC83}"/>
          </ac:spMkLst>
        </pc:spChg>
        <pc:spChg chg="mod">
          <ac:chgData name="Alfredo Mungari" userId="76eb065ff4567da4" providerId="LiveId" clId="{84F3FCBE-33F8-4390-9FC8-A9BD68BC1906}" dt="2022-11-25T11:43:14.195" v="4141" actId="20577"/>
          <ac:spMkLst>
            <pc:docMk/>
            <pc:sldMk cId="3209944306" sldId="310"/>
            <ac:spMk id="10" creationId="{1E43C6B4-1A90-4B59-8EE1-584D566D2616}"/>
          </ac:spMkLst>
        </pc:spChg>
        <pc:picChg chg="add mod">
          <ac:chgData name="Alfredo Mungari" userId="76eb065ff4567da4" providerId="LiveId" clId="{84F3FCBE-33F8-4390-9FC8-A9BD68BC1906}" dt="2022-11-24T22:32:15.582" v="4117" actId="1076"/>
          <ac:picMkLst>
            <pc:docMk/>
            <pc:sldMk cId="3209944306" sldId="310"/>
            <ac:picMk id="3" creationId="{359DFB43-92D1-E3D4-6A55-B9811858B487}"/>
          </ac:picMkLst>
        </pc:picChg>
        <pc:picChg chg="del">
          <ac:chgData name="Alfredo Mungari" userId="76eb065ff4567da4" providerId="LiveId" clId="{84F3FCBE-33F8-4390-9FC8-A9BD68BC1906}" dt="2022-11-24T22:28:45.973" v="4096" actId="478"/>
          <ac:picMkLst>
            <pc:docMk/>
            <pc:sldMk cId="3209944306" sldId="310"/>
            <ac:picMk id="7" creationId="{383E5C56-BF39-733E-7F3A-BA416532F7AD}"/>
          </ac:picMkLst>
        </pc:picChg>
      </pc:sldChg>
      <pc:sldChg chg="addSp modSp add mod">
        <pc:chgData name="Alfredo Mungari" userId="76eb065ff4567da4" providerId="LiveId" clId="{84F3FCBE-33F8-4390-9FC8-A9BD68BC1906}" dt="2022-11-24T22:37:47.013" v="4136" actId="14100"/>
        <pc:sldMkLst>
          <pc:docMk/>
          <pc:sldMk cId="3659573654" sldId="311"/>
        </pc:sldMkLst>
        <pc:spChg chg="mod">
          <ac:chgData name="Alfredo Mungari" userId="76eb065ff4567da4" providerId="LiveId" clId="{84F3FCBE-33F8-4390-9FC8-A9BD68BC1906}" dt="2022-11-24T22:30:13.410" v="4105"/>
          <ac:spMkLst>
            <pc:docMk/>
            <pc:sldMk cId="3659573654" sldId="311"/>
            <ac:spMk id="2" creationId="{B9C60B05-4E38-481A-9880-4BC176F6FC83}"/>
          </ac:spMkLst>
        </pc:spChg>
        <pc:spChg chg="mod">
          <ac:chgData name="Alfredo Mungari" userId="76eb065ff4567da4" providerId="LiveId" clId="{84F3FCBE-33F8-4390-9FC8-A9BD68BC1906}" dt="2022-11-24T22:37:47.013" v="4136" actId="14100"/>
          <ac:spMkLst>
            <pc:docMk/>
            <pc:sldMk cId="3659573654" sldId="311"/>
            <ac:spMk id="10" creationId="{1E43C6B4-1A90-4B59-8EE1-584D566D2616}"/>
          </ac:spMkLst>
        </pc:spChg>
        <pc:picChg chg="add mod">
          <ac:chgData name="Alfredo Mungari" userId="76eb065ff4567da4" providerId="LiveId" clId="{84F3FCBE-33F8-4390-9FC8-A9BD68BC1906}" dt="2022-11-24T22:31:28.132" v="4113" actId="1076"/>
          <ac:picMkLst>
            <pc:docMk/>
            <pc:sldMk cId="3659573654" sldId="311"/>
            <ac:picMk id="3" creationId="{64BCB24E-D81D-3503-E382-18CDF3018E8E}"/>
          </ac:picMkLst>
        </pc:picChg>
      </pc:sldChg>
      <pc:sldChg chg="modSp add mod">
        <pc:chgData name="Alfredo Mungari" userId="76eb065ff4567da4" providerId="LiveId" clId="{84F3FCBE-33F8-4390-9FC8-A9BD68BC1906}" dt="2022-11-25T15:41:03.586" v="4142" actId="20577"/>
        <pc:sldMkLst>
          <pc:docMk/>
          <pc:sldMk cId="3627320024" sldId="312"/>
        </pc:sldMkLst>
        <pc:spChg chg="mod">
          <ac:chgData name="Alfredo Mungari" userId="76eb065ff4567da4" providerId="LiveId" clId="{84F3FCBE-33F8-4390-9FC8-A9BD68BC1906}" dt="2022-11-24T22:36:45.459" v="4134"/>
          <ac:spMkLst>
            <pc:docMk/>
            <pc:sldMk cId="3627320024" sldId="312"/>
            <ac:spMk id="2" creationId="{B9C60B05-4E38-481A-9880-4BC176F6FC83}"/>
          </ac:spMkLst>
        </pc:spChg>
        <pc:spChg chg="mod">
          <ac:chgData name="Alfredo Mungari" userId="76eb065ff4567da4" providerId="LiveId" clId="{84F3FCBE-33F8-4390-9FC8-A9BD68BC1906}" dt="2022-11-25T15:41:03.586" v="4142" actId="20577"/>
          <ac:spMkLst>
            <pc:docMk/>
            <pc:sldMk cId="3627320024" sldId="312"/>
            <ac:spMk id="10" creationId="{1E43C6B4-1A90-4B59-8EE1-584D566D261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12/4/2022</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‹N›</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png>
</file>

<file path=ppt/media/image12.png>
</file>

<file path=ppt/media/image13.png>
</file>

<file path=ppt/media/image14.png>
</file>

<file path=ppt/media/image15.jpeg>
</file>

<file path=ppt/media/image16.jpg>
</file>

<file path=ppt/media/image17.jpg>
</file>

<file path=ppt/media/image18.jpg>
</file>

<file path=ppt/media/image2.gif>
</file>

<file path=ppt/media/image3.jp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2022/12/4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‹N›</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it.wikipedia.org/wiki/Software" TargetMode="External"/><Relationship Id="rId2" Type="http://schemas.openxmlformats.org/officeDocument/2006/relationships/slide" Target="../slides/slide6.xml"/><Relationship Id="rId1" Type="http://schemas.openxmlformats.org/officeDocument/2006/relationships/notesMaster" Target="../notesMasters/notesMaster1.xml"/><Relationship Id="rId4" Type="http://schemas.openxmlformats.org/officeDocument/2006/relationships/hyperlink" Target="https://it.wikipedia.org/wiki/Metodo_(informatica)"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Buongiorno a tutti, mi chiamo Alfredo Mungari e sono qui alla fine del mio percorso triennale di studi presso l’università Parthenope per presentare la mia tesi dal titolo *Leggi titolo*. </a:t>
            </a:r>
          </a:p>
          <a:p>
            <a:r>
              <a:rPr lang="it-IT" dirty="0"/>
              <a:t>La tesi tratta di un lavoro svolto durante il tirocinio in collaborazione con il mio collega Massimiliano Giordano Orsini ed il ricercatore dottor Ferdinando Febbraio del  Consiglio Nazionale di Ricerca di Napoli,  coordinati dal professor Angelo Ciaramella, presso il suo laboratorio all’interno dell’ateneo. Il lavoro tratto è il proseguo della tesi trattata nella seduta precedente dal mio collega Orsini il quale ha illustrato gli aspetti tecnici dal punto di vista delle reti neurali e biologico. Oggi sarà descritta l’applicazione sviluppata per implementare ciò che è stato descritto dal mio collega dal punto di vista implementativo e prestazionale.</a:t>
            </a:r>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1</a:t>
            </a:fld>
            <a:endParaRPr lang="zh-CN" altLang="en-US"/>
          </a:p>
        </p:txBody>
      </p:sp>
    </p:spTree>
    <p:extLst>
      <p:ext uri="{BB962C8B-B14F-4D97-AF65-F5344CB8AC3E}">
        <p14:creationId xmlns:p14="http://schemas.microsoft.com/office/powerpoint/2010/main" val="41273557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b="0" i="0" dirty="0">
                <a:effectLst/>
                <a:latin typeface="Arial" panose="020B0604020202020204" pitchFamily="34" charset="0"/>
              </a:rPr>
              <a:t>Le </a:t>
            </a:r>
            <a:r>
              <a:rPr lang="it-IT" b="0" i="0" dirty="0" err="1">
                <a:effectLst/>
                <a:latin typeface="Arial" panose="020B0604020202020204" pitchFamily="34" charset="0"/>
              </a:rPr>
              <a:t>heatmap</a:t>
            </a:r>
            <a:r>
              <a:rPr lang="it-IT" b="0" i="0" dirty="0">
                <a:effectLst/>
                <a:latin typeface="Arial" panose="020B0604020202020204" pitchFamily="34" charset="0"/>
              </a:rPr>
              <a:t> contengono sull’asse delle ascisse i ligandi e</a:t>
            </a:r>
            <a:br>
              <a:rPr lang="it-IT" dirty="0"/>
            </a:br>
            <a:r>
              <a:rPr lang="it-IT" b="0" i="0" dirty="0">
                <a:effectLst/>
                <a:latin typeface="Arial" panose="020B0604020202020204" pitchFamily="34" charset="0"/>
              </a:rPr>
              <a:t>sull’asse delle ordinate i residui, ciascuna entry ligando-</a:t>
            </a:r>
            <a:br>
              <a:rPr lang="it-IT" dirty="0"/>
            </a:br>
            <a:r>
              <a:rPr lang="it-IT" b="0" i="0" dirty="0">
                <a:effectLst/>
                <a:latin typeface="Arial" panose="020B0604020202020204" pitchFamily="34" charset="0"/>
              </a:rPr>
              <a:t>residuo può assumere tre stati:</a:t>
            </a:r>
            <a:br>
              <a:rPr lang="it-IT" dirty="0"/>
            </a:br>
            <a:r>
              <a:rPr lang="it-IT" b="0" i="0" dirty="0">
                <a:effectLst/>
                <a:latin typeface="Courier New" panose="02070309020205020404" pitchFamily="49" charset="0"/>
              </a:rPr>
              <a:t>• </a:t>
            </a:r>
            <a:r>
              <a:rPr lang="it-IT" b="0" i="0" dirty="0">
                <a:effectLst/>
                <a:latin typeface="Arial" panose="020B0604020202020204" pitchFamily="34" charset="0"/>
              </a:rPr>
              <a:t>Nessun legame, in viola</a:t>
            </a:r>
            <a:br>
              <a:rPr lang="it-IT" dirty="0"/>
            </a:br>
            <a:r>
              <a:rPr lang="it-IT" b="0" i="0" dirty="0">
                <a:effectLst/>
                <a:latin typeface="Courier New" panose="02070309020205020404" pitchFamily="49" charset="0"/>
              </a:rPr>
              <a:t>• </a:t>
            </a:r>
            <a:r>
              <a:rPr lang="it-IT" b="0" i="0" dirty="0">
                <a:effectLst/>
                <a:latin typeface="Arial" panose="020B0604020202020204" pitchFamily="34" charset="0"/>
              </a:rPr>
              <a:t>Close-contact, in azzurro</a:t>
            </a:r>
            <a:br>
              <a:rPr lang="it-IT" dirty="0"/>
            </a:br>
            <a:r>
              <a:rPr lang="it-IT" b="0" i="0" dirty="0">
                <a:effectLst/>
                <a:latin typeface="Courier New" panose="02070309020205020404" pitchFamily="49" charset="0"/>
              </a:rPr>
              <a:t>• </a:t>
            </a:r>
            <a:r>
              <a:rPr lang="it-IT" b="0" i="0" dirty="0">
                <a:effectLst/>
                <a:latin typeface="Arial" panose="020B0604020202020204" pitchFamily="34" charset="0"/>
              </a:rPr>
              <a:t>Legame ad idrogeno, in giallo</a:t>
            </a:r>
          </a:p>
          <a:p>
            <a:endParaRPr lang="it-IT" b="0" i="0" dirty="0">
              <a:effectLst/>
              <a:latin typeface="Arial" panose="020B0604020202020204" pitchFamily="34" charset="0"/>
            </a:endParaRPr>
          </a:p>
          <a:p>
            <a:endParaRPr lang="it-IT" dirty="0"/>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11</a:t>
            </a:fld>
            <a:endParaRPr lang="zh-CN" altLang="en-US"/>
          </a:p>
        </p:txBody>
      </p:sp>
    </p:spTree>
    <p:extLst>
      <p:ext uri="{BB962C8B-B14F-4D97-AF65-F5344CB8AC3E}">
        <p14:creationId xmlns:p14="http://schemas.microsoft.com/office/powerpoint/2010/main" val="18989437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b="0" i="0" dirty="0">
                <a:effectLst/>
                <a:latin typeface="Arial" panose="020B0604020202020204" pitchFamily="34" charset="0"/>
              </a:rPr>
              <a:t>I grafici a barre presentano sull’asse delle ascisse i residui</a:t>
            </a:r>
            <a:br>
              <a:rPr lang="it-IT" dirty="0"/>
            </a:br>
            <a:r>
              <a:rPr lang="it-IT" b="0" i="0" dirty="0">
                <a:effectLst/>
                <a:latin typeface="Arial" panose="020B0604020202020204" pitchFamily="34" charset="0"/>
              </a:rPr>
              <a:t>e sull’asse delle ordinate il numero di legami e per ciascun</a:t>
            </a:r>
            <a:br>
              <a:rPr lang="it-IT" dirty="0"/>
            </a:br>
            <a:r>
              <a:rPr lang="it-IT" b="0" i="0" dirty="0">
                <a:effectLst/>
                <a:latin typeface="Arial" panose="020B0604020202020204" pitchFamily="34" charset="0"/>
              </a:rPr>
              <a:t>residuo viene creata una barra </a:t>
            </a:r>
            <a:r>
              <a:rPr lang="it-IT" b="0" i="0" dirty="0" err="1">
                <a:effectLst/>
                <a:latin typeface="Arial" panose="020B0604020202020204" pitchFamily="34" charset="0"/>
              </a:rPr>
              <a:t>stacked</a:t>
            </a:r>
            <a:r>
              <a:rPr lang="it-IT" b="0" i="0" dirty="0">
                <a:effectLst/>
                <a:latin typeface="Arial" panose="020B0604020202020204" pitchFamily="34" charset="0"/>
              </a:rPr>
              <a:t> rappresentante il</a:t>
            </a:r>
            <a:br>
              <a:rPr lang="it-IT" dirty="0"/>
            </a:br>
            <a:r>
              <a:rPr lang="it-IT" b="0" i="0" dirty="0">
                <a:effectLst/>
                <a:latin typeface="Arial" panose="020B0604020202020204" pitchFamily="34" charset="0"/>
              </a:rPr>
              <a:t>numero di close-</a:t>
            </a:r>
            <a:r>
              <a:rPr lang="it-IT" b="0" i="0" dirty="0" err="1">
                <a:effectLst/>
                <a:latin typeface="Arial" panose="020B0604020202020204" pitchFamily="34" charset="0"/>
              </a:rPr>
              <a:t>contacts</a:t>
            </a:r>
            <a:r>
              <a:rPr lang="it-IT" b="0" i="0" dirty="0">
                <a:effectLst/>
                <a:latin typeface="Arial" panose="020B0604020202020204" pitchFamily="34" charset="0"/>
              </a:rPr>
              <a:t> in blu ed il numero di legami ad</a:t>
            </a:r>
            <a:br>
              <a:rPr lang="it-IT" dirty="0"/>
            </a:br>
            <a:r>
              <a:rPr lang="it-IT" b="0" i="0" dirty="0">
                <a:effectLst/>
                <a:latin typeface="Arial" panose="020B0604020202020204" pitchFamily="34" charset="0"/>
              </a:rPr>
              <a:t>idrogeno in giallo</a:t>
            </a:r>
            <a:endParaRPr lang="it-IT" dirty="0"/>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12</a:t>
            </a:fld>
            <a:endParaRPr lang="zh-CN" altLang="en-US"/>
          </a:p>
        </p:txBody>
      </p:sp>
    </p:spTree>
    <p:extLst>
      <p:ext uri="{BB962C8B-B14F-4D97-AF65-F5344CB8AC3E}">
        <p14:creationId xmlns:p14="http://schemas.microsoft.com/office/powerpoint/2010/main" val="3021338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13</a:t>
            </a:fld>
            <a:endParaRPr lang="zh-CN" altLang="en-US"/>
          </a:p>
        </p:txBody>
      </p:sp>
    </p:spTree>
    <p:extLst>
      <p:ext uri="{BB962C8B-B14F-4D97-AF65-F5344CB8AC3E}">
        <p14:creationId xmlns:p14="http://schemas.microsoft.com/office/powerpoint/2010/main" val="9342039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14</a:t>
            </a:fld>
            <a:endParaRPr lang="zh-CN" altLang="en-US"/>
          </a:p>
        </p:txBody>
      </p:sp>
    </p:spTree>
    <p:extLst>
      <p:ext uri="{BB962C8B-B14F-4D97-AF65-F5344CB8AC3E}">
        <p14:creationId xmlns:p14="http://schemas.microsoft.com/office/powerpoint/2010/main" val="1459427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Di seguito le sezioni che saranno oggetto di discussione della tesi *Elenca e commenta*</a:t>
            </a:r>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2</a:t>
            </a:fld>
            <a:endParaRPr lang="zh-CN" altLang="en-US"/>
          </a:p>
        </p:txBody>
      </p:sp>
    </p:spTree>
    <p:extLst>
      <p:ext uri="{BB962C8B-B14F-4D97-AF65-F5344CB8AC3E}">
        <p14:creationId xmlns:p14="http://schemas.microsoft.com/office/powerpoint/2010/main" val="22662834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Sebbene il lavoro svolto abbia una connotazione tecnica, ciò che ha ispirato lo sviluppo del software è un tema attuale e di impatto sulla vita dell’uomo ossia la mortalità delle api da miele.</a:t>
            </a:r>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3</a:t>
            </a:fld>
            <a:endParaRPr lang="zh-CN" altLang="en-US"/>
          </a:p>
        </p:txBody>
      </p:sp>
    </p:spTree>
    <p:extLst>
      <p:ext uri="{BB962C8B-B14F-4D97-AF65-F5344CB8AC3E}">
        <p14:creationId xmlns:p14="http://schemas.microsoft.com/office/powerpoint/2010/main" val="2489838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Ispirandoci al modello AGILE il team di lavoro, completata una fase, definiva gli obbiettivi della fase successiva, realizzando così i diversi sprint che hanno portato alla versione finale del software.</a:t>
            </a:r>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4</a:t>
            </a:fld>
            <a:endParaRPr lang="zh-CN" altLang="en-US"/>
          </a:p>
        </p:txBody>
      </p:sp>
    </p:spTree>
    <p:extLst>
      <p:ext uri="{BB962C8B-B14F-4D97-AF65-F5344CB8AC3E}">
        <p14:creationId xmlns:p14="http://schemas.microsoft.com/office/powerpoint/2010/main" val="139680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5</a:t>
            </a:fld>
            <a:endParaRPr lang="zh-CN" altLang="en-US"/>
          </a:p>
        </p:txBody>
      </p:sp>
    </p:spTree>
    <p:extLst>
      <p:ext uri="{BB962C8B-B14F-4D97-AF65-F5344CB8AC3E}">
        <p14:creationId xmlns:p14="http://schemas.microsoft.com/office/powerpoint/2010/main" val="40434705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E’ possibile accedere al repository di GitHub di Computational Docking scannerizzando il QR code presente in questa slide. </a:t>
            </a:r>
          </a:p>
          <a:p>
            <a:pPr algn="l"/>
            <a:r>
              <a:rPr lang="it-IT" b="0" i="0" dirty="0">
                <a:solidFill>
                  <a:srgbClr val="202122"/>
                </a:solidFill>
                <a:effectLst/>
                <a:latin typeface="Arial" panose="020B0604020202020204" pitchFamily="34" charset="0"/>
              </a:rPr>
              <a:t>Il pattern è basato sulla separazione dei compiti fra i componenti </a:t>
            </a:r>
            <a:r>
              <a:rPr lang="it-IT" b="0" i="0" u="none" strike="noStrike" dirty="0">
                <a:solidFill>
                  <a:srgbClr val="0645AD"/>
                </a:solidFill>
                <a:effectLst/>
                <a:latin typeface="Arial" panose="020B0604020202020204" pitchFamily="34" charset="0"/>
                <a:hlinkClick r:id="rId3" tooltip="Software"/>
              </a:rPr>
              <a:t>software</a:t>
            </a:r>
            <a:r>
              <a:rPr lang="it-IT" b="0" i="0" dirty="0">
                <a:solidFill>
                  <a:srgbClr val="202122"/>
                </a:solidFill>
                <a:effectLst/>
                <a:latin typeface="Arial" panose="020B0604020202020204" pitchFamily="34" charset="0"/>
              </a:rPr>
              <a:t> che interpretano tre ruoli principali:</a:t>
            </a:r>
          </a:p>
          <a:p>
            <a:pPr algn="l">
              <a:buFont typeface="Arial" panose="020B0604020202020204" pitchFamily="34" charset="0"/>
              <a:buChar char="•"/>
            </a:pPr>
            <a:r>
              <a:rPr lang="it-IT" b="0" i="0" dirty="0">
                <a:solidFill>
                  <a:srgbClr val="202122"/>
                </a:solidFill>
                <a:effectLst/>
                <a:latin typeface="Arial" panose="020B0604020202020204" pitchFamily="34" charset="0"/>
              </a:rPr>
              <a:t>il </a:t>
            </a:r>
            <a:r>
              <a:rPr lang="it-IT" b="0" i="1" dirty="0">
                <a:solidFill>
                  <a:srgbClr val="202122"/>
                </a:solidFill>
                <a:effectLst/>
                <a:latin typeface="Arial" panose="020B0604020202020204" pitchFamily="34" charset="0"/>
              </a:rPr>
              <a:t>model</a:t>
            </a:r>
            <a:r>
              <a:rPr lang="it-IT" b="0" i="0" dirty="0">
                <a:solidFill>
                  <a:srgbClr val="202122"/>
                </a:solidFill>
                <a:effectLst/>
                <a:latin typeface="Arial" panose="020B0604020202020204" pitchFamily="34" charset="0"/>
              </a:rPr>
              <a:t> fornisce i </a:t>
            </a:r>
            <a:r>
              <a:rPr lang="it-IT" b="0" i="0" u="none" strike="noStrike" dirty="0">
                <a:solidFill>
                  <a:srgbClr val="0645AD"/>
                </a:solidFill>
                <a:effectLst/>
                <a:latin typeface="Arial" panose="020B0604020202020204" pitchFamily="34" charset="0"/>
                <a:hlinkClick r:id="rId4" tooltip="Metodo (informatica)"/>
              </a:rPr>
              <a:t>metodi</a:t>
            </a:r>
            <a:r>
              <a:rPr lang="it-IT" b="0" i="0" dirty="0">
                <a:solidFill>
                  <a:srgbClr val="202122"/>
                </a:solidFill>
                <a:effectLst/>
                <a:latin typeface="Arial" panose="020B0604020202020204" pitchFamily="34" charset="0"/>
              </a:rPr>
              <a:t> per accedere ai dati utili all'applicazione;</a:t>
            </a:r>
          </a:p>
          <a:p>
            <a:pPr algn="l">
              <a:buFont typeface="Arial" panose="020B0604020202020204" pitchFamily="34" charset="0"/>
              <a:buChar char="•"/>
            </a:pPr>
            <a:r>
              <a:rPr lang="it-IT" b="0" i="0" dirty="0">
                <a:solidFill>
                  <a:srgbClr val="202122"/>
                </a:solidFill>
                <a:effectLst/>
                <a:latin typeface="Arial" panose="020B0604020202020204" pitchFamily="34" charset="0"/>
              </a:rPr>
              <a:t>la </a:t>
            </a:r>
            <a:r>
              <a:rPr lang="it-IT" b="0" i="1" dirty="0">
                <a:solidFill>
                  <a:srgbClr val="202122"/>
                </a:solidFill>
                <a:effectLst/>
                <a:latin typeface="Arial" panose="020B0604020202020204" pitchFamily="34" charset="0"/>
              </a:rPr>
              <a:t>view</a:t>
            </a:r>
            <a:r>
              <a:rPr lang="it-IT" b="0" i="0" dirty="0">
                <a:solidFill>
                  <a:srgbClr val="202122"/>
                </a:solidFill>
                <a:effectLst/>
                <a:latin typeface="Arial" panose="020B0604020202020204" pitchFamily="34" charset="0"/>
              </a:rPr>
              <a:t> visualizza i dati contenuti nel model e si occupa dell'interazione con utenti e agenti;</a:t>
            </a:r>
          </a:p>
          <a:p>
            <a:pPr algn="l">
              <a:buFont typeface="Arial" panose="020B0604020202020204" pitchFamily="34" charset="0"/>
              <a:buChar char="•"/>
            </a:pPr>
            <a:r>
              <a:rPr lang="it-IT" b="0" i="0" dirty="0">
                <a:solidFill>
                  <a:srgbClr val="202122"/>
                </a:solidFill>
                <a:effectLst/>
                <a:latin typeface="Arial" panose="020B0604020202020204" pitchFamily="34" charset="0"/>
              </a:rPr>
              <a:t>il </a:t>
            </a:r>
            <a:r>
              <a:rPr lang="it-IT" b="0" i="1" dirty="0">
                <a:solidFill>
                  <a:srgbClr val="202122"/>
                </a:solidFill>
                <a:effectLst/>
                <a:latin typeface="Arial" panose="020B0604020202020204" pitchFamily="34" charset="0"/>
              </a:rPr>
              <a:t>controller</a:t>
            </a:r>
            <a:r>
              <a:rPr lang="it-IT" b="0" i="0" dirty="0">
                <a:solidFill>
                  <a:srgbClr val="202122"/>
                </a:solidFill>
                <a:effectLst/>
                <a:latin typeface="Arial" panose="020B0604020202020204" pitchFamily="34" charset="0"/>
              </a:rPr>
              <a:t> riceve i comandi dell'utente (in genere attraverso la view) e li attua modificando lo stato degli altri due componenti.</a:t>
            </a:r>
            <a:endParaRPr lang="it-IT" dirty="0"/>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6</a:t>
            </a:fld>
            <a:endParaRPr lang="zh-CN" altLang="en-US"/>
          </a:p>
        </p:txBody>
      </p:sp>
    </p:spTree>
    <p:extLst>
      <p:ext uri="{BB962C8B-B14F-4D97-AF65-F5344CB8AC3E}">
        <p14:creationId xmlns:p14="http://schemas.microsoft.com/office/powerpoint/2010/main" val="19982871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Questo è lo schema dei moduli che compongono il software.</a:t>
            </a:r>
          </a:p>
          <a:p>
            <a:r>
              <a:rPr lang="it-IT" b="0" i="0" dirty="0">
                <a:solidFill>
                  <a:srgbClr val="212529"/>
                </a:solidFill>
                <a:effectLst/>
                <a:latin typeface="Helvetica Neue"/>
              </a:rPr>
              <a:t>Utilizzato per il trasferimento di dati basato su un sistema client-server.</a:t>
            </a:r>
            <a:endParaRPr lang="it-IT" dirty="0"/>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7</a:t>
            </a:fld>
            <a:endParaRPr lang="zh-CN" altLang="en-US"/>
          </a:p>
        </p:txBody>
      </p:sp>
    </p:spTree>
    <p:extLst>
      <p:ext uri="{BB962C8B-B14F-4D97-AF65-F5344CB8AC3E}">
        <p14:creationId xmlns:p14="http://schemas.microsoft.com/office/powerpoint/2010/main" val="33540098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I dati trattati dal software sono file di ligandi e proteine in vari formati, tra cui:</a:t>
            </a:r>
          </a:p>
          <a:p>
            <a:pPr marL="171450" indent="-171450">
              <a:buFontTx/>
              <a:buChar char="-"/>
            </a:pPr>
            <a:r>
              <a:rPr lang="it-IT" dirty="0"/>
              <a:t>File .sdf (</a:t>
            </a:r>
            <a:r>
              <a:rPr lang="it-IT" b="0" i="1" dirty="0">
                <a:solidFill>
                  <a:srgbClr val="202122"/>
                </a:solidFill>
                <a:effectLst/>
                <a:latin typeface="Arial" panose="020B0604020202020204" pitchFamily="34" charset="0"/>
              </a:rPr>
              <a:t>Structure Data Format</a:t>
            </a:r>
            <a:r>
              <a:rPr lang="it-IT" b="0" i="0" dirty="0">
                <a:solidFill>
                  <a:srgbClr val="202122"/>
                </a:solidFill>
                <a:effectLst/>
                <a:latin typeface="Arial" panose="020B0604020202020204" pitchFamily="34" charset="0"/>
              </a:rPr>
              <a:t> ) ovvero file di testo che rappresentano più record di strutture chimiche e i dati ad essi associati</a:t>
            </a:r>
          </a:p>
          <a:p>
            <a:pPr marL="171450" indent="-171450">
              <a:buFontTx/>
              <a:buChar char="-"/>
            </a:pPr>
            <a:r>
              <a:rPr lang="it-IT" b="0" i="0" dirty="0">
                <a:solidFill>
                  <a:srgbClr val="202122"/>
                </a:solidFill>
                <a:effectLst/>
                <a:latin typeface="Arial" panose="020B0604020202020204" pitchFamily="34" charset="0"/>
              </a:rPr>
              <a:t>File .pdb ovvero file di strutture principalmente usati per le proteine</a:t>
            </a:r>
          </a:p>
          <a:p>
            <a:pPr marL="171450" indent="-171450">
              <a:buFontTx/>
              <a:buChar char="-"/>
            </a:pPr>
            <a:r>
              <a:rPr lang="it-IT" b="0" i="0" dirty="0">
                <a:solidFill>
                  <a:srgbClr val="202122"/>
                </a:solidFill>
                <a:effectLst/>
                <a:latin typeface="Arial" panose="020B0604020202020204" pitchFamily="34" charset="0"/>
              </a:rPr>
              <a:t>E File .pdbqt, questi sono prodotti dalla suite di Autodock e sono un’estenzione dei file . Pdb ai quali aggiungono le coordinate degli atomi.</a:t>
            </a:r>
          </a:p>
          <a:p>
            <a:pPr marL="0" indent="0">
              <a:buFontTx/>
              <a:buNone/>
            </a:pPr>
            <a:r>
              <a:rPr lang="it-IT" b="0" i="0" dirty="0">
                <a:solidFill>
                  <a:srgbClr val="202122"/>
                </a:solidFill>
                <a:effectLst/>
                <a:latin typeface="Arial" panose="020B0604020202020204" pitchFamily="34" charset="0"/>
              </a:rPr>
              <a:t>Le gridbox sono rappresentate da file testuali contenenti le coordinate spaziali delle proteine</a:t>
            </a:r>
            <a:endParaRPr lang="it-IT" dirty="0"/>
          </a:p>
          <a:p>
            <a:endParaRPr lang="it-IT" dirty="0"/>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8</a:t>
            </a:fld>
            <a:endParaRPr lang="zh-CN" altLang="en-US"/>
          </a:p>
        </p:txBody>
      </p:sp>
    </p:spTree>
    <p:extLst>
      <p:ext uri="{BB962C8B-B14F-4D97-AF65-F5344CB8AC3E}">
        <p14:creationId xmlns:p14="http://schemas.microsoft.com/office/powerpoint/2010/main" val="33099902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L’algoritmo di ricerca si occupa di determinare le pose e la scoring </a:t>
            </a:r>
            <a:r>
              <a:rPr lang="it-IT" dirty="0" err="1"/>
              <a:t>function</a:t>
            </a:r>
            <a:r>
              <a:rPr lang="it-IT" dirty="0"/>
              <a:t> invece le assegna un punteggio</a:t>
            </a:r>
          </a:p>
        </p:txBody>
      </p:sp>
      <p:sp>
        <p:nvSpPr>
          <p:cNvPr id="4" name="Segnaposto numero diapositiva 3"/>
          <p:cNvSpPr>
            <a:spLocks noGrp="1"/>
          </p:cNvSpPr>
          <p:nvPr>
            <p:ph type="sldNum" sz="quarter" idx="5"/>
          </p:nvPr>
        </p:nvSpPr>
        <p:spPr/>
        <p:txBody>
          <a:bodyPr/>
          <a:lstStyle/>
          <a:p>
            <a:fld id="{017105BD-6D6F-49DB-9DE4-D4A6452D7E5F}" type="slidenum">
              <a:rPr lang="zh-CN" altLang="en-US" smtClean="0"/>
              <a:t>9</a:t>
            </a:fld>
            <a:endParaRPr lang="zh-CN" altLang="en-US"/>
          </a:p>
        </p:txBody>
      </p:sp>
    </p:spTree>
    <p:extLst>
      <p:ext uri="{BB962C8B-B14F-4D97-AF65-F5344CB8AC3E}">
        <p14:creationId xmlns:p14="http://schemas.microsoft.com/office/powerpoint/2010/main" val="3784027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it-IT" noProof="0"/>
              <a:t>Fare clic per modificare lo stile del titolo dello schema</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it-IT"/>
              <a:t>Fare clic per modificare lo stile del titolo dello schema</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it-IT"/>
              <a:t>Fare clic per modificare lo stile del titolo dello schema</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‹N›</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it-IT"/>
              <a:t>Fare clic per modificare lo stile del titolo dello schema</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dirty="0"/>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ue contenuti">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it-IT"/>
              <a:t>Fare clic per modificare lo stile del titolo dello schema</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it-IT"/>
              <a:t>Fare clic per modificare lo stile del titolo dello schema</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it-IT" altLang="zh-CN" dirty="0"/>
              <a:t>Fare clic sull'icona per inserire un'immagine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it-IT"/>
              <a:t>Fare clic per modificare lo stile del titolo dello schema</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it-IT"/>
              <a:t>Fare clic per modificare lo stile del titolo dello schema</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it-IT"/>
              <a:t>Fare clic per modificare lo stile del titolo dello schema</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it-IT"/>
              <a:t>Fare clic per modificare lo stile del titolo dello schema</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estazione sezione">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it-IT"/>
              <a:t>Fare clic per modificare lo stile del titolo dello schema</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it-IT" dirty="0"/>
              <a:t>Fare clic sull'icona per inserire un'immagine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olo e contenu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it-IT"/>
              <a:t>Fare clic per modificare lo stile del titolo dello schema</a:t>
            </a:r>
            <a:endParaRPr lang="en-US"/>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it-IT"/>
              <a:t>Fare clic per modificare lo stile del titolo dello schema</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‹N›</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it-IT"/>
              <a:t>Fare clic per modificare lo stile del titolo dello schema</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it-IT"/>
              <a:t>Fare clic per modificare lo stile del titolo dello schema</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‹N›</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it-IT" noProof="0"/>
              <a:t>Fare clic per modificare gli stili del testo dello schema</a:t>
            </a:r>
          </a:p>
          <a:p>
            <a:pPr lvl="1"/>
            <a:r>
              <a:rPr lang="it-IT" noProof="0"/>
              <a:t>Secondo livello</a:t>
            </a:r>
          </a:p>
          <a:p>
            <a:pPr lvl="2"/>
            <a:r>
              <a:rPr lang="it-IT" noProof="0"/>
              <a:t>Terzo livello</a:t>
            </a:r>
          </a:p>
          <a:p>
            <a:pPr lvl="3"/>
            <a:r>
              <a:rPr lang="it-IT" noProof="0"/>
              <a:t>Quarto livello</a:t>
            </a:r>
          </a:p>
          <a:p>
            <a:pPr lvl="4"/>
            <a:r>
              <a:rPr lang="it-IT" noProof="0"/>
              <a:t>Quinto livello</a:t>
            </a:r>
            <a:endParaRPr lang="en-US" noProof="0"/>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it-IT" noProof="0"/>
              <a:t>Fare clic per modificare lo stile del titolo dello schema</a:t>
            </a:r>
            <a:endParaRPr lang="en-US" noProof="0"/>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eg"/><Relationship Id="rId1" Type="http://schemas.openxmlformats.org/officeDocument/2006/relationships/slideLayout" Target="../slideLayouts/slideLayout16.xml"/><Relationship Id="rId5" Type="http://schemas.openxmlformats.org/officeDocument/2006/relationships/image" Target="../media/image18.jpg"/><Relationship Id="rId4" Type="http://schemas.openxmlformats.org/officeDocument/2006/relationships/image" Target="../media/image17.jpg"/></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1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slide" Target="slide13.xml"/><Relationship Id="rId5" Type="http://schemas.openxmlformats.org/officeDocument/2006/relationships/slide" Target="slide6.xml"/><Relationship Id="rId4" Type="http://schemas.openxmlformats.org/officeDocument/2006/relationships/slide" Target="slide5.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6">
            <a:extLst>
              <a:ext uri="{FF2B5EF4-FFF2-40B4-BE49-F238E27FC236}">
                <a16:creationId xmlns:a16="http://schemas.microsoft.com/office/drawing/2014/main" id="{9850C481-33B8-95A8-70FA-2D050E4464CE}"/>
              </a:ext>
            </a:extLst>
          </p:cNvPr>
          <p:cNvSpPr>
            <a:spLocks noGrp="1"/>
          </p:cNvSpPr>
          <p:nvPr>
            <p:ph type="title"/>
          </p:nvPr>
        </p:nvSpPr>
        <p:spPr>
          <a:xfrm>
            <a:off x="125835" y="2014086"/>
            <a:ext cx="6695588" cy="1459188"/>
          </a:xfrm>
        </p:spPr>
        <p:txBody>
          <a:bodyPr anchor="t" anchorCtr="0"/>
          <a:lstStyle/>
          <a:p>
            <a:r>
              <a:rPr lang="it-IT" altLang="zh-CN" sz="2200" dirty="0">
                <a:solidFill>
                  <a:schemeClr val="accent4"/>
                </a:solidFill>
                <a:latin typeface="Georgia" panose="02040502050405020303" pitchFamily="18" charset="0"/>
              </a:rPr>
              <a:t>ANALISI DELLE INTERAZIONI MOLECOLARI E SVILUPPO DI UN SOFTWARE PER L’AUTOMATIZZAZIONE DEL DOCKING MOLECOLARE</a:t>
            </a:r>
            <a:endParaRPr lang="en-US" sz="2200" dirty="0">
              <a:solidFill>
                <a:schemeClr val="accent4"/>
              </a:solidFill>
              <a:latin typeface="Georgia" panose="02040502050405020303" pitchFamily="18" charset="0"/>
            </a:endParaRPr>
          </a:p>
        </p:txBody>
      </p:sp>
      <p:sp>
        <p:nvSpPr>
          <p:cNvPr id="12" name="Text Placeholder 8">
            <a:extLst>
              <a:ext uri="{FF2B5EF4-FFF2-40B4-BE49-F238E27FC236}">
                <a16:creationId xmlns:a16="http://schemas.microsoft.com/office/drawing/2014/main" id="{AEB36087-DF74-0F1E-875B-CE1D1370D0A2}"/>
              </a:ext>
            </a:extLst>
          </p:cNvPr>
          <p:cNvSpPr>
            <a:spLocks noGrp="1"/>
          </p:cNvSpPr>
          <p:nvPr>
            <p:ph type="body" sz="quarter" idx="28"/>
          </p:nvPr>
        </p:nvSpPr>
        <p:spPr>
          <a:xfrm>
            <a:off x="1601366" y="4172084"/>
            <a:ext cx="2001370" cy="760288"/>
          </a:xfrm>
        </p:spPr>
        <p:txBody>
          <a:bodyPr>
            <a:normAutofit fontScale="85000" lnSpcReduction="10000"/>
          </a:bodyPr>
          <a:lstStyle/>
          <a:p>
            <a:r>
              <a:rPr lang="en-US" b="1" dirty="0">
                <a:solidFill>
                  <a:srgbClr val="002060"/>
                </a:solidFill>
                <a:latin typeface="Georgia" panose="02040502050405020303" pitchFamily="18" charset="0"/>
              </a:rPr>
              <a:t>Alfredo Mungari</a:t>
            </a:r>
          </a:p>
          <a:p>
            <a:r>
              <a:rPr lang="en-US" b="1" dirty="0">
                <a:solidFill>
                  <a:srgbClr val="002060"/>
                </a:solidFill>
                <a:latin typeface="Georgia" panose="02040502050405020303" pitchFamily="18" charset="0"/>
              </a:rPr>
              <a:t>Matr. 0124002134</a:t>
            </a:r>
          </a:p>
        </p:txBody>
      </p:sp>
      <p:sp>
        <p:nvSpPr>
          <p:cNvPr id="13" name="Freeform: Shape 11">
            <a:extLst>
              <a:ext uri="{FF2B5EF4-FFF2-40B4-BE49-F238E27FC236}">
                <a16:creationId xmlns:a16="http://schemas.microsoft.com/office/drawing/2014/main" id="{0306F28C-7FB0-DDB9-AC82-B2BF51656612}"/>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00206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5" name="Freeform: Shape 11">
            <a:extLst>
              <a:ext uri="{FF2B5EF4-FFF2-40B4-BE49-F238E27FC236}">
                <a16:creationId xmlns:a16="http://schemas.microsoft.com/office/drawing/2014/main" id="{3D3E2341-655A-B9D7-FC1F-A0009492EF20}"/>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6" name="Title 9">
            <a:extLst>
              <a:ext uri="{FF2B5EF4-FFF2-40B4-BE49-F238E27FC236}">
                <a16:creationId xmlns:a16="http://schemas.microsoft.com/office/drawing/2014/main" id="{C82A78A2-5DD9-05B6-41F9-3BBD5DC3DC36}"/>
              </a:ext>
            </a:extLst>
          </p:cNvPr>
          <p:cNvSpPr txBox="1">
            <a:spLocks/>
          </p:cNvSpPr>
          <p:nvPr/>
        </p:nvSpPr>
        <p:spPr>
          <a:xfrm>
            <a:off x="125836" y="74841"/>
            <a:ext cx="9255908" cy="1737405"/>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it-IT" sz="2000" dirty="0">
                <a:solidFill>
                  <a:schemeClr val="tx1"/>
                </a:solidFill>
                <a:latin typeface="Georgia" panose="02040502050405020303" pitchFamily="18" charset="0"/>
              </a:rPr>
              <a:t>              </a:t>
            </a:r>
          </a:p>
          <a:p>
            <a:r>
              <a:rPr lang="it-IT" sz="2000" dirty="0">
                <a:solidFill>
                  <a:srgbClr val="002060"/>
                </a:solidFill>
                <a:latin typeface="Georgia" panose="02040502050405020303" pitchFamily="18" charset="0"/>
              </a:rPr>
              <a:t>              UNIVERSITÀ DEGLI STUDI DI NAPOLI “PARTHENOPE”</a:t>
            </a:r>
          </a:p>
          <a:p>
            <a:r>
              <a:rPr lang="it-IT" sz="2000" dirty="0">
                <a:solidFill>
                  <a:srgbClr val="002060"/>
                </a:solidFill>
                <a:latin typeface="Georgia" panose="02040502050405020303" pitchFamily="18" charset="0"/>
              </a:rPr>
              <a:t>              CORSO DI LAUREA IN INFORMATICA</a:t>
            </a:r>
          </a:p>
          <a:p>
            <a:endParaRPr lang="it-IT" sz="2000" dirty="0">
              <a:solidFill>
                <a:schemeClr val="tx1"/>
              </a:solidFill>
              <a:latin typeface="Georgia" panose="02040502050405020303" pitchFamily="18" charset="0"/>
            </a:endParaRPr>
          </a:p>
          <a:p>
            <a:endParaRPr lang="en-US" sz="2000" dirty="0">
              <a:solidFill>
                <a:srgbClr val="002060"/>
              </a:solidFill>
              <a:latin typeface="Georgia" panose="02040502050405020303" pitchFamily="18" charset="0"/>
            </a:endParaRPr>
          </a:p>
          <a:p>
            <a:r>
              <a:rPr lang="en-US" sz="2000" dirty="0">
                <a:solidFill>
                  <a:srgbClr val="002060"/>
                </a:solidFill>
                <a:latin typeface="Georgia" panose="02040502050405020303" pitchFamily="18" charset="0"/>
              </a:rPr>
              <a:t>TESI DI LAUREA TRIENNALE</a:t>
            </a:r>
          </a:p>
        </p:txBody>
      </p:sp>
      <p:cxnSp>
        <p:nvCxnSpPr>
          <p:cNvPr id="17" name="Straight Connector 20">
            <a:extLst>
              <a:ext uri="{FF2B5EF4-FFF2-40B4-BE49-F238E27FC236}">
                <a16:creationId xmlns:a16="http://schemas.microsoft.com/office/drawing/2014/main" id="{D6E5F49F-8372-6EE5-B88A-2FCCABF35C76}"/>
              </a:ext>
            </a:extLst>
          </p:cNvPr>
          <p:cNvCxnSpPr/>
          <p:nvPr/>
        </p:nvCxnSpPr>
        <p:spPr>
          <a:xfrm>
            <a:off x="211561" y="3300354"/>
            <a:ext cx="6530996" cy="0"/>
          </a:xfrm>
          <a:prstGeom prst="line">
            <a:avLst/>
          </a:prstGeom>
          <a:ln>
            <a:solidFill>
              <a:srgbClr val="002060"/>
            </a:solidFill>
          </a:ln>
        </p:spPr>
        <p:style>
          <a:lnRef idx="3">
            <a:schemeClr val="accent6"/>
          </a:lnRef>
          <a:fillRef idx="0">
            <a:schemeClr val="accent6"/>
          </a:fillRef>
          <a:effectRef idx="2">
            <a:schemeClr val="accent6"/>
          </a:effectRef>
          <a:fontRef idx="minor">
            <a:schemeClr val="tx1"/>
          </a:fontRef>
        </p:style>
      </p:cxnSp>
      <p:sp>
        <p:nvSpPr>
          <p:cNvPr id="18" name="Title 6">
            <a:extLst>
              <a:ext uri="{FF2B5EF4-FFF2-40B4-BE49-F238E27FC236}">
                <a16:creationId xmlns:a16="http://schemas.microsoft.com/office/drawing/2014/main" id="{581E2379-ADBA-139F-EB9B-6CA7D3511388}"/>
              </a:ext>
            </a:extLst>
          </p:cNvPr>
          <p:cNvSpPr txBox="1">
            <a:spLocks/>
          </p:cNvSpPr>
          <p:nvPr/>
        </p:nvSpPr>
        <p:spPr>
          <a:xfrm>
            <a:off x="125835" y="3392772"/>
            <a:ext cx="6518245" cy="37163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it-IT" altLang="zh-CN" sz="1300" dirty="0">
                <a:solidFill>
                  <a:srgbClr val="002060"/>
                </a:solidFill>
                <a:latin typeface="Georgia" panose="02040502050405020303" pitchFamily="18" charset="0"/>
              </a:rPr>
              <a:t>Preparazione dei ligandi e dei recettori, docking ed estrazione dei legami</a:t>
            </a:r>
            <a:endParaRPr lang="en-US" sz="1300" dirty="0">
              <a:solidFill>
                <a:srgbClr val="002060"/>
              </a:solidFill>
              <a:latin typeface="Georgia" panose="02040502050405020303" pitchFamily="18" charset="0"/>
            </a:endParaRPr>
          </a:p>
        </p:txBody>
      </p:sp>
      <p:pic>
        <p:nvPicPr>
          <p:cNvPr id="37" name="Segnaposto immagine 36" descr="Immagine che contiene testo, persona, mano&#10;&#10;Descrizione generata automaticamente">
            <a:extLst>
              <a:ext uri="{FF2B5EF4-FFF2-40B4-BE49-F238E27FC236}">
                <a16:creationId xmlns:a16="http://schemas.microsoft.com/office/drawing/2014/main" id="{BF0CDB7A-79C5-BA04-CCA7-E04043EDD097}"/>
              </a:ext>
            </a:extLst>
          </p:cNvPr>
          <p:cNvPicPr>
            <a:picLocks noGrp="1" noChangeAspect="1"/>
          </p:cNvPicPr>
          <p:nvPr>
            <p:ph type="pic" sz="quarter" idx="47"/>
          </p:nvPr>
        </p:nvPicPr>
        <p:blipFill>
          <a:blip r:embed="rId3"/>
          <a:stretch>
            <a:fillRect/>
          </a:stretch>
        </p:blipFill>
        <p:spPr>
          <a:xfrm>
            <a:off x="7597875" y="2439731"/>
            <a:ext cx="4435316" cy="3614452"/>
          </a:xfrm>
          <a:effectLst>
            <a:softEdge rad="127000"/>
          </a:effectLst>
        </p:spPr>
      </p:pic>
      <p:pic>
        <p:nvPicPr>
          <p:cNvPr id="39" name="Immagine 38">
            <a:extLst>
              <a:ext uri="{FF2B5EF4-FFF2-40B4-BE49-F238E27FC236}">
                <a16:creationId xmlns:a16="http://schemas.microsoft.com/office/drawing/2014/main" id="{6373F6EF-13CC-7610-1AE4-B107382D409D}"/>
              </a:ext>
            </a:extLst>
          </p:cNvPr>
          <p:cNvPicPr>
            <a:picLocks noChangeAspect="1"/>
          </p:cNvPicPr>
          <p:nvPr/>
        </p:nvPicPr>
        <p:blipFill>
          <a:blip r:embed="rId4"/>
          <a:stretch>
            <a:fillRect/>
          </a:stretch>
        </p:blipFill>
        <p:spPr>
          <a:xfrm>
            <a:off x="125835" y="161012"/>
            <a:ext cx="894073" cy="894073"/>
          </a:xfrm>
          <a:prstGeom prst="rect">
            <a:avLst/>
          </a:prstGeom>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256866" cy="576873"/>
          </a:xfrm>
        </p:spPr>
        <p:txBody>
          <a:bodyPr/>
          <a:lstStyle/>
          <a:p>
            <a:r>
              <a:rPr lang="it-IT" sz="3600" dirty="0">
                <a:latin typeface="Georgia" panose="02040502050405020303" pitchFamily="18" charset="0"/>
              </a:rPr>
              <a:t>ANALISI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10</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9385864" cy="5292746"/>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processo di </a:t>
            </a:r>
            <a:r>
              <a:rPr lang="it-IT" sz="1400" b="1" dirty="0">
                <a:latin typeface="Georgia" panose="02040502050405020303" pitchFamily="18" charset="0"/>
              </a:rPr>
              <a:t>analisi</a:t>
            </a:r>
            <a:r>
              <a:rPr lang="it-IT" sz="1400" dirty="0">
                <a:latin typeface="Georgia" panose="02040502050405020303" pitchFamily="18" charset="0"/>
              </a:rPr>
              <a:t> consiste nell’analizzare l’output del docking per andare a determinare le interazioni (legami) presenti nelle pose ottenute. Le interazioni ricercate dal software sono:</a:t>
            </a:r>
          </a:p>
          <a:p>
            <a:pPr marL="342900" indent="-342900" algn="just">
              <a:lnSpc>
                <a:spcPct val="150000"/>
              </a:lnSpc>
              <a:spcBef>
                <a:spcPts val="1000"/>
              </a:spcBef>
              <a:buFont typeface="Arial" panose="020B0604020202020204" pitchFamily="34" charset="0"/>
              <a:buChar char="•"/>
            </a:pPr>
            <a:r>
              <a:rPr lang="it-IT" sz="1400" dirty="0">
                <a:latin typeface="Georgia" panose="02040502050405020303" pitchFamily="18" charset="0"/>
              </a:rPr>
              <a:t> I close-contacts</a:t>
            </a:r>
          </a:p>
          <a:p>
            <a:pPr marL="342900" indent="-342900" algn="just">
              <a:lnSpc>
                <a:spcPct val="150000"/>
              </a:lnSpc>
              <a:spcBef>
                <a:spcPts val="1000"/>
              </a:spcBef>
              <a:buFont typeface="Arial" panose="020B0604020202020204" pitchFamily="34" charset="0"/>
              <a:buChar char="•"/>
            </a:pPr>
            <a:r>
              <a:rPr lang="it-IT" sz="1400" dirty="0">
                <a:latin typeface="Georgia" panose="02040502050405020303" pitchFamily="18" charset="0"/>
              </a:rPr>
              <a:t>Legami ad idrogeno</a:t>
            </a:r>
            <a:endParaRPr lang="en-US" sz="1400" dirty="0">
              <a:latin typeface="Georgia" panose="02040502050405020303" pitchFamily="18" charset="0"/>
            </a:endParaRPr>
          </a:p>
          <a:p>
            <a:endParaRPr lang="en-US" sz="1400" dirty="0">
              <a:latin typeface="Georgia" panose="02040502050405020303" pitchFamily="18" charset="0"/>
            </a:endParaRPr>
          </a:p>
          <a:p>
            <a:r>
              <a:rPr lang="it-IT" sz="1400" dirty="0">
                <a:latin typeface="Georgia" panose="02040502050405020303" pitchFamily="18" charset="0"/>
              </a:rPr>
              <a:t>Lo step fondamentale dell’analisi è la rilevazione dei legami presenti all’interno delle pose risultanti dal docking.  </a:t>
            </a:r>
          </a:p>
          <a:p>
            <a:endParaRPr lang="it-IT" sz="1400" dirty="0">
              <a:latin typeface="Georgia" panose="02040502050405020303" pitchFamily="18" charset="0"/>
            </a:endParaRPr>
          </a:p>
          <a:p>
            <a:r>
              <a:rPr lang="en-US" sz="1400" dirty="0">
                <a:latin typeface="Georgia" panose="02040502050405020303" pitchFamily="18" charset="0"/>
              </a:rPr>
              <a:t>La fase di analisi produce i seguenti output:</a:t>
            </a:r>
          </a:p>
          <a:p>
            <a:pPr marL="285750" indent="-285750">
              <a:buFont typeface="Arial" panose="020B0604020202020204" pitchFamily="34" charset="0"/>
              <a:buChar char="•"/>
            </a:pPr>
            <a:endParaRPr lang="it-IT" sz="1400" dirty="0">
              <a:latin typeface="Georgia" panose="02040502050405020303" pitchFamily="18" charset="0"/>
            </a:endParaRPr>
          </a:p>
          <a:p>
            <a:pPr marL="285750" indent="-285750">
              <a:buFont typeface="Arial" panose="020B0604020202020204" pitchFamily="34" charset="0"/>
              <a:buChar char="•"/>
            </a:pPr>
            <a:r>
              <a:rPr lang="it-IT" sz="1400" dirty="0">
                <a:latin typeface="Georgia" panose="02040502050405020303" pitchFamily="18" charset="0"/>
              </a:rPr>
              <a:t>Il dizionario delle proteine dove, per ciascun residuo e per ciascuna proteina coinvolti nelle interazioni, vengono memorizzati il numero di close-contacts ed il numero di legami ad idrogeno. Questo dizionario è il risultato della fusione di tutti i dizionari che contengono le informazioni delle interazione delle coppie proteina-ligando</a:t>
            </a:r>
          </a:p>
          <a:p>
            <a:pPr marL="285750" indent="-285750">
              <a:buFont typeface="Arial" panose="020B0604020202020204" pitchFamily="34" charset="0"/>
              <a:buChar char="•"/>
            </a:pPr>
            <a:endParaRPr lang="it-IT" sz="1400" dirty="0">
              <a:latin typeface="Georgia" panose="02040502050405020303" pitchFamily="18" charset="0"/>
            </a:endParaRPr>
          </a:p>
          <a:p>
            <a:pPr marL="285750" indent="-285750">
              <a:buFont typeface="Arial" panose="020B0604020202020204" pitchFamily="34" charset="0"/>
              <a:buChar char="•"/>
            </a:pPr>
            <a:r>
              <a:rPr lang="it-IT" sz="1400" dirty="0">
                <a:latin typeface="Georgia" panose="02040502050405020303" pitchFamily="18" charset="0"/>
              </a:rPr>
              <a:t>Un dizionario che contiene l’informazione relativa ai ligandi coinvolti nel calcolo dei residui. Nello specifico il dizionario memorizza il tipo di ligando ed il tipo di interazione che si viene a formare nella coppia proteina-ligando.</a:t>
            </a:r>
          </a:p>
          <a:p>
            <a:endParaRPr lang="it-IT" sz="1400" dirty="0">
              <a:latin typeface="Georgia" panose="02040502050405020303" pitchFamily="18" charset="0"/>
            </a:endParaRPr>
          </a:p>
          <a:p>
            <a:r>
              <a:rPr lang="it-IT" sz="1400" dirty="0">
                <a:latin typeface="Georgia" panose="02040502050405020303" pitchFamily="18" charset="0"/>
              </a:rPr>
              <a:t>I dati raccolti dall’analisi vengono visualizzati attraverso heatmap ed istogrammi.</a:t>
            </a:r>
          </a:p>
        </p:txBody>
      </p:sp>
    </p:spTree>
    <p:extLst>
      <p:ext uri="{BB962C8B-B14F-4D97-AF65-F5344CB8AC3E}">
        <p14:creationId xmlns:p14="http://schemas.microsoft.com/office/powerpoint/2010/main" val="431528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639D18-7A29-5231-7B85-7FC1A05E4108}"/>
              </a:ext>
            </a:extLst>
          </p:cNvPr>
          <p:cNvSpPr>
            <a:spLocks noGrp="1"/>
          </p:cNvSpPr>
          <p:nvPr>
            <p:ph type="title"/>
          </p:nvPr>
        </p:nvSpPr>
        <p:spPr/>
        <p:txBody>
          <a:bodyPr/>
          <a:lstStyle/>
          <a:p>
            <a:r>
              <a:rPr lang="it-IT" dirty="0"/>
              <a:t>HEATMAP</a:t>
            </a:r>
          </a:p>
        </p:txBody>
      </p:sp>
      <p:sp>
        <p:nvSpPr>
          <p:cNvPr id="5" name="Segnaposto numero diapositiva 4">
            <a:extLst>
              <a:ext uri="{FF2B5EF4-FFF2-40B4-BE49-F238E27FC236}">
                <a16:creationId xmlns:a16="http://schemas.microsoft.com/office/drawing/2014/main" id="{089A594C-F186-0232-0C47-7C3E643D27CD}"/>
              </a:ext>
            </a:extLst>
          </p:cNvPr>
          <p:cNvSpPr>
            <a:spLocks noGrp="1"/>
          </p:cNvSpPr>
          <p:nvPr>
            <p:ph type="sldNum" sz="quarter" idx="29"/>
          </p:nvPr>
        </p:nvSpPr>
        <p:spPr/>
        <p:txBody>
          <a:bodyPr/>
          <a:lstStyle/>
          <a:p>
            <a:fld id="{47FEACEE-25B4-4A2D-B147-27296E36371D}" type="slidenum">
              <a:rPr lang="en-US" altLang="zh-CN" smtClean="0"/>
              <a:pPr/>
              <a:t>11</a:t>
            </a:fld>
            <a:endParaRPr lang="en-US" altLang="zh-CN" dirty="0"/>
          </a:p>
        </p:txBody>
      </p:sp>
      <p:pic>
        <p:nvPicPr>
          <p:cNvPr id="7" name="Immagine 6" descr="Immagine che contiene testo, elettronico&#10;&#10;Descrizione generata automaticamente">
            <a:extLst>
              <a:ext uri="{FF2B5EF4-FFF2-40B4-BE49-F238E27FC236}">
                <a16:creationId xmlns:a16="http://schemas.microsoft.com/office/drawing/2014/main" id="{E5D12BC8-7236-96C6-EC99-37BB8DFF9164}"/>
              </a:ext>
            </a:extLst>
          </p:cNvPr>
          <p:cNvPicPr>
            <a:picLocks noChangeAspect="1"/>
          </p:cNvPicPr>
          <p:nvPr/>
        </p:nvPicPr>
        <p:blipFill>
          <a:blip r:embed="rId3"/>
          <a:stretch>
            <a:fillRect/>
          </a:stretch>
        </p:blipFill>
        <p:spPr>
          <a:xfrm>
            <a:off x="720495" y="1747801"/>
            <a:ext cx="9698390" cy="3362397"/>
          </a:xfrm>
          <a:prstGeom prst="rect">
            <a:avLst/>
          </a:prstGeom>
        </p:spPr>
      </p:pic>
    </p:spTree>
    <p:extLst>
      <p:ext uri="{BB962C8B-B14F-4D97-AF65-F5344CB8AC3E}">
        <p14:creationId xmlns:p14="http://schemas.microsoft.com/office/powerpoint/2010/main" val="33649764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40AA49-E06A-46D5-AA00-31D023350DBB}"/>
              </a:ext>
            </a:extLst>
          </p:cNvPr>
          <p:cNvSpPr>
            <a:spLocks noGrp="1"/>
          </p:cNvSpPr>
          <p:nvPr>
            <p:ph type="title"/>
          </p:nvPr>
        </p:nvSpPr>
        <p:spPr/>
        <p:txBody>
          <a:bodyPr/>
          <a:lstStyle/>
          <a:p>
            <a:r>
              <a:rPr lang="it-IT" dirty="0"/>
              <a:t>ISTOGRAMMA</a:t>
            </a:r>
          </a:p>
        </p:txBody>
      </p:sp>
      <p:sp>
        <p:nvSpPr>
          <p:cNvPr id="5" name="Segnaposto numero diapositiva 4">
            <a:extLst>
              <a:ext uri="{FF2B5EF4-FFF2-40B4-BE49-F238E27FC236}">
                <a16:creationId xmlns:a16="http://schemas.microsoft.com/office/drawing/2014/main" id="{5462B936-9D08-35E1-B92F-EAFB1CFE1D81}"/>
              </a:ext>
            </a:extLst>
          </p:cNvPr>
          <p:cNvSpPr>
            <a:spLocks noGrp="1"/>
          </p:cNvSpPr>
          <p:nvPr>
            <p:ph type="sldNum" sz="quarter" idx="29"/>
          </p:nvPr>
        </p:nvSpPr>
        <p:spPr/>
        <p:txBody>
          <a:bodyPr/>
          <a:lstStyle/>
          <a:p>
            <a:fld id="{47FEACEE-25B4-4A2D-B147-27296E36371D}" type="slidenum">
              <a:rPr lang="en-US" altLang="zh-CN" smtClean="0"/>
              <a:pPr/>
              <a:t>12</a:t>
            </a:fld>
            <a:endParaRPr lang="en-US" altLang="zh-CN" dirty="0"/>
          </a:p>
        </p:txBody>
      </p:sp>
      <p:pic>
        <p:nvPicPr>
          <p:cNvPr id="7" name="Immagine 6" descr="Immagine che contiene antenna&#10;&#10;Descrizione generata automaticamente">
            <a:extLst>
              <a:ext uri="{FF2B5EF4-FFF2-40B4-BE49-F238E27FC236}">
                <a16:creationId xmlns:a16="http://schemas.microsoft.com/office/drawing/2014/main" id="{48F27B3E-FA18-9DC7-B1CE-8D8EC721EF53}"/>
              </a:ext>
            </a:extLst>
          </p:cNvPr>
          <p:cNvPicPr>
            <a:picLocks noChangeAspect="1"/>
          </p:cNvPicPr>
          <p:nvPr/>
        </p:nvPicPr>
        <p:blipFill>
          <a:blip r:embed="rId3">
            <a:duotone>
              <a:prstClr val="black"/>
              <a:schemeClr val="accent4">
                <a:tint val="45000"/>
                <a:satMod val="400000"/>
              </a:schemeClr>
            </a:duotone>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1125416" y="1816432"/>
            <a:ext cx="8994531" cy="3538376"/>
          </a:xfrm>
          <a:prstGeom prst="rect">
            <a:avLst/>
          </a:prstGeom>
        </p:spPr>
      </p:pic>
    </p:spTree>
    <p:extLst>
      <p:ext uri="{BB962C8B-B14F-4D97-AF65-F5344CB8AC3E}">
        <p14:creationId xmlns:p14="http://schemas.microsoft.com/office/powerpoint/2010/main" val="26348016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256866" cy="576873"/>
          </a:xfrm>
        </p:spPr>
        <p:txBody>
          <a:bodyPr/>
          <a:lstStyle/>
          <a:p>
            <a:r>
              <a:rPr lang="it-IT" sz="3600" dirty="0">
                <a:latin typeface="Georgia" panose="02040502050405020303" pitchFamily="18" charset="0"/>
              </a:rPr>
              <a:t>RISULTATI SPERIMENTALI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13</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9385864" cy="2039592"/>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Per valutare le performance delle funzioni sviluppate, sono stati eseguiti 10 cicli incrementali per ciascuna funzionalità sviluppata, eccezion fatta per il docking la cui esecuzione con tutti i dati di input (289 ligandi, 11 recettori) presi in esame ha richiesto circa 3 giorni di esecuzione. Per facilitare la comprensione dei risultati ottenuti sono stati costruiti dei grafici per ciascuna funzionalità testata. Ogni grafico riporta l'andamento dei tempi in funzione dell'incremento degli input relativi. Si può notare che ad un aumento lineare dei dati in input corrisponde un aumento costante dei tempi di esecuzione con diverse tempistiche in base alla funzione analizzata.</a:t>
            </a:r>
          </a:p>
        </p:txBody>
      </p:sp>
      <p:pic>
        <p:nvPicPr>
          <p:cNvPr id="4" name="Immagine 3">
            <a:extLst>
              <a:ext uri="{FF2B5EF4-FFF2-40B4-BE49-F238E27FC236}">
                <a16:creationId xmlns:a16="http://schemas.microsoft.com/office/drawing/2014/main" id="{57058DEA-ED9E-523F-7DD9-820D3C321386}"/>
              </a:ext>
            </a:extLst>
          </p:cNvPr>
          <p:cNvPicPr>
            <a:picLocks noChangeAspect="1"/>
          </p:cNvPicPr>
          <p:nvPr/>
        </p:nvPicPr>
        <p:blipFill>
          <a:blip r:embed="rId3"/>
          <a:stretch>
            <a:fillRect/>
          </a:stretch>
        </p:blipFill>
        <p:spPr>
          <a:xfrm>
            <a:off x="509542" y="2998178"/>
            <a:ext cx="3180535" cy="1910630"/>
          </a:xfrm>
          <a:prstGeom prst="rect">
            <a:avLst/>
          </a:prstGeom>
        </p:spPr>
      </p:pic>
      <p:pic>
        <p:nvPicPr>
          <p:cNvPr id="7" name="Immagine 6">
            <a:extLst>
              <a:ext uri="{FF2B5EF4-FFF2-40B4-BE49-F238E27FC236}">
                <a16:creationId xmlns:a16="http://schemas.microsoft.com/office/drawing/2014/main" id="{CD51B7DD-E752-248B-F0C8-D75287464790}"/>
              </a:ext>
            </a:extLst>
          </p:cNvPr>
          <p:cNvPicPr>
            <a:picLocks noChangeAspect="1"/>
          </p:cNvPicPr>
          <p:nvPr/>
        </p:nvPicPr>
        <p:blipFill>
          <a:blip r:embed="rId4"/>
          <a:stretch>
            <a:fillRect/>
          </a:stretch>
        </p:blipFill>
        <p:spPr>
          <a:xfrm>
            <a:off x="3970846" y="4624322"/>
            <a:ext cx="3180534" cy="1910629"/>
          </a:xfrm>
          <a:prstGeom prst="rect">
            <a:avLst/>
          </a:prstGeom>
        </p:spPr>
      </p:pic>
      <p:pic>
        <p:nvPicPr>
          <p:cNvPr id="9" name="Immagine 8">
            <a:extLst>
              <a:ext uri="{FF2B5EF4-FFF2-40B4-BE49-F238E27FC236}">
                <a16:creationId xmlns:a16="http://schemas.microsoft.com/office/drawing/2014/main" id="{D87F7DA5-02F1-7371-F362-A9649A4867FC}"/>
              </a:ext>
            </a:extLst>
          </p:cNvPr>
          <p:cNvPicPr>
            <a:picLocks noChangeAspect="1"/>
          </p:cNvPicPr>
          <p:nvPr/>
        </p:nvPicPr>
        <p:blipFill>
          <a:blip r:embed="rId5"/>
          <a:stretch>
            <a:fillRect/>
          </a:stretch>
        </p:blipFill>
        <p:spPr>
          <a:xfrm>
            <a:off x="7243646" y="2998176"/>
            <a:ext cx="3180534" cy="1910629"/>
          </a:xfrm>
          <a:prstGeom prst="rect">
            <a:avLst/>
          </a:prstGeom>
        </p:spPr>
      </p:pic>
    </p:spTree>
    <p:extLst>
      <p:ext uri="{BB962C8B-B14F-4D97-AF65-F5344CB8AC3E}">
        <p14:creationId xmlns:p14="http://schemas.microsoft.com/office/powerpoint/2010/main" val="21001852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256866" cy="576873"/>
          </a:xfrm>
        </p:spPr>
        <p:txBody>
          <a:bodyPr/>
          <a:lstStyle/>
          <a:p>
            <a:r>
              <a:rPr lang="it-IT" sz="3600" dirty="0">
                <a:latin typeface="Georgia" panose="02040502050405020303" pitchFamily="18" charset="0"/>
              </a:rPr>
              <a:t>CONCLUSIONI E SVILUPPI FUTURI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14</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6519572" cy="588183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software realizzato, </a:t>
            </a:r>
            <a:r>
              <a:rPr lang="it-IT" sz="1400" b="1" dirty="0">
                <a:latin typeface="Georgia" panose="02040502050405020303" pitchFamily="18" charset="0"/>
              </a:rPr>
              <a:t>Computational Docking</a:t>
            </a:r>
            <a:r>
              <a:rPr lang="it-IT" sz="1400" dirty="0">
                <a:latin typeface="Georgia" panose="02040502050405020303" pitchFamily="18" charset="0"/>
              </a:rPr>
              <a:t>, automatizza l’intero processo di screening biochimico attraverso le seguenti funzioni: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preparazione dei ligandi e dei recettori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processo di docking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analisi dell’output derivato dal docking. </a:t>
            </a:r>
          </a:p>
          <a:p>
            <a:pPr algn="just">
              <a:lnSpc>
                <a:spcPct val="150000"/>
              </a:lnSpc>
              <a:spcBef>
                <a:spcPts val="1000"/>
              </a:spcBef>
            </a:pPr>
            <a:r>
              <a:rPr lang="it-IT" sz="1400" dirty="0">
                <a:latin typeface="Georgia" panose="02040502050405020303" pitchFamily="18" charset="0"/>
              </a:rPr>
              <a:t>I test effettuati utilizzando diverse combinazioni di ligandi e recettori, in input, hanno prodotto risultati soddisfacenti dal punto di vista qualitativo, poiché sia i risultati del docking che quelli dell’analisi hanno soddisfatto i requisiti e le richieste dell’esperto del dominio, il dottor Febbraio. Da un punto di vista quantitativo sono stati provati diversi output sia per tipo che per numero e l’applicazione è sempre stata in grado di rispondere con tempistiche equiparabili ad altri software simili (Gold, Gnina, Keplero, ecc...). </a:t>
            </a:r>
          </a:p>
          <a:p>
            <a:pPr algn="just">
              <a:lnSpc>
                <a:spcPct val="150000"/>
              </a:lnSpc>
              <a:spcBef>
                <a:spcPts val="1000"/>
              </a:spcBef>
            </a:pPr>
            <a:r>
              <a:rPr lang="it-IT" sz="1400" dirty="0">
                <a:latin typeface="Georgia" panose="02040502050405020303" pitchFamily="18" charset="0"/>
              </a:rPr>
              <a:t>Altro aspetto preso in considerazione in fase di progettazione è stata l’usabilità dell’applicazione, infatti Computational Docking è dotato di una GUI intuitiva e semplice da usare e che si avvicina non solo ai modelli di applicazione maggiormente diffusi sul mercato.</a:t>
            </a:r>
          </a:p>
          <a:p>
            <a:endParaRPr lang="it-IT" sz="1400" dirty="0">
              <a:latin typeface="Georgia" panose="02040502050405020303" pitchFamily="18" charset="0"/>
            </a:endParaRPr>
          </a:p>
        </p:txBody>
      </p:sp>
      <p:pic>
        <p:nvPicPr>
          <p:cNvPr id="4" name="Immagine 3">
            <a:extLst>
              <a:ext uri="{FF2B5EF4-FFF2-40B4-BE49-F238E27FC236}">
                <a16:creationId xmlns:a16="http://schemas.microsoft.com/office/drawing/2014/main" id="{C653212B-89EF-EE54-BAB4-63455ED17365}"/>
              </a:ext>
            </a:extLst>
          </p:cNvPr>
          <p:cNvPicPr>
            <a:picLocks noChangeAspect="1"/>
          </p:cNvPicPr>
          <p:nvPr/>
        </p:nvPicPr>
        <p:blipFill>
          <a:blip r:embed="rId3"/>
          <a:stretch>
            <a:fillRect/>
          </a:stretch>
        </p:blipFill>
        <p:spPr>
          <a:xfrm>
            <a:off x="6096000" y="1204770"/>
            <a:ext cx="7077366" cy="3144682"/>
          </a:xfrm>
          <a:prstGeom prst="rect">
            <a:avLst/>
          </a:prstGeom>
        </p:spPr>
      </p:pic>
    </p:spTree>
    <p:extLst>
      <p:ext uri="{BB962C8B-B14F-4D97-AF65-F5344CB8AC3E}">
        <p14:creationId xmlns:p14="http://schemas.microsoft.com/office/powerpoint/2010/main" val="1346312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latin typeface="Georgia" panose="02040502050405020303" pitchFamily="18" charset="0"/>
              </a:rPr>
              <a:t>GRAZIE</a:t>
            </a:r>
          </a:p>
        </p:txBody>
      </p:sp>
      <p:pic>
        <p:nvPicPr>
          <p:cNvPr id="18" name="图片占位符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2" cstate="print">
            <a:extLst>
              <a:ext uri="{28A0092B-C50C-407E-A947-70E740481C1C}">
                <a14:useLocalDpi xmlns:a14="http://schemas.microsoft.com/office/drawing/2010/main"/>
              </a:ext>
            </a:extLst>
          </a:blip>
          <a:src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6096000" y="3093990"/>
            <a:ext cx="5122985" cy="1879791"/>
          </a:xfrm>
        </p:spPr>
        <p:txBody>
          <a:bodyPr/>
          <a:lstStyle/>
          <a:p>
            <a:r>
              <a:rPr lang="en-US" sz="1400" dirty="0">
                <a:latin typeface="Georgia" panose="02040502050405020303" pitchFamily="18" charset="0"/>
              </a:rPr>
              <a:t>Alfredo Mungari</a:t>
            </a:r>
          </a:p>
          <a:p>
            <a:pPr lvl="0"/>
            <a:r>
              <a:rPr lang="en-US" sz="1400" dirty="0">
                <a:latin typeface="Georgia" panose="02040502050405020303" pitchFamily="18" charset="0"/>
              </a:rPr>
              <a:t>alfredo.mungari001@studenti.uniparthenope.it</a:t>
            </a:r>
          </a:p>
          <a:p>
            <a:pPr lvl="0"/>
            <a:r>
              <a:rPr lang="en-US" sz="1400" dirty="0">
                <a:latin typeface="Georgia" panose="02040502050405020303" pitchFamily="18" charset="0"/>
              </a:rPr>
              <a:t>https://github.com/mungowz</a:t>
            </a:r>
          </a:p>
        </p:txBody>
      </p:sp>
      <p:pic>
        <p:nvPicPr>
          <p:cNvPr id="33" name="Picture Placeholder 32">
            <a:extLst>
              <a:ext uri="{FF2B5EF4-FFF2-40B4-BE49-F238E27FC236}">
                <a16:creationId xmlns:a16="http://schemas.microsoft.com/office/drawing/2014/main" id="{97FA8992-F94D-488E-86A2-D70E109E9AB7}"/>
              </a:ext>
            </a:extLst>
          </p:cNvPr>
          <p:cNvPicPr>
            <a:picLocks noGrp="1" noChangeAspect="1"/>
          </p:cNvPicPr>
          <p:nvPr>
            <p:ph type="pic" sz="quarter" idx="50"/>
          </p:nvPr>
        </p:nvPicPr>
        <p:blipFill>
          <a:blip r:embed="rId3"/>
          <a:srcRect l="12110" r="12110"/>
          <a:stretch>
            <a:fillRect/>
          </a:stretch>
        </p:blipFill>
        <p:spPr/>
      </p:pic>
      <p:pic>
        <p:nvPicPr>
          <p:cNvPr id="39" name="Picture Placeholder 38" descr="A picture containing text, electronics, computer, computer&#10;&#10;Description automatically generated">
            <a:extLst>
              <a:ext uri="{FF2B5EF4-FFF2-40B4-BE49-F238E27FC236}">
                <a16:creationId xmlns:a16="http://schemas.microsoft.com/office/drawing/2014/main" id="{FCBA7B75-3202-4BCE-AFEA-67F9F54BC568}"/>
              </a:ext>
            </a:extLst>
          </p:cNvPr>
          <p:cNvPicPr>
            <a:picLocks noGrp="1" noChangeAspect="1"/>
          </p:cNvPicPr>
          <p:nvPr>
            <p:ph type="pic" sz="quarter" idx="48"/>
          </p:nvPr>
        </p:nvPicPr>
        <p:blipFill>
          <a:blip r:embed="rId4"/>
          <a:srcRect l="12069" r="12069"/>
          <a:stretch>
            <a:fillRect/>
          </a:stretch>
        </p:blipFill>
        <p:spPr/>
      </p:pic>
      <p:pic>
        <p:nvPicPr>
          <p:cNvPr id="43" name="Picture Placeholder 42">
            <a:extLst>
              <a:ext uri="{FF2B5EF4-FFF2-40B4-BE49-F238E27FC236}">
                <a16:creationId xmlns:a16="http://schemas.microsoft.com/office/drawing/2014/main" id="{3A819458-4965-4549-82E7-E1CA293FDAD8}"/>
              </a:ext>
            </a:extLst>
          </p:cNvPr>
          <p:cNvPicPr>
            <a:picLocks noGrp="1" noChangeAspect="1"/>
          </p:cNvPicPr>
          <p:nvPr>
            <p:ph type="pic" sz="quarter" idx="49"/>
          </p:nvPr>
        </p:nvPicPr>
        <p:blipFill>
          <a:blip r:embed="rId5"/>
          <a:srcRect t="18617" b="18617"/>
          <a:stretch>
            <a:fillRect/>
          </a:stretch>
        </p:blipFill>
        <p:spPr/>
      </p:pic>
    </p:spTree>
    <p:extLst>
      <p:ext uri="{BB962C8B-B14F-4D97-AF65-F5344CB8AC3E}">
        <p14:creationId xmlns:p14="http://schemas.microsoft.com/office/powerpoint/2010/main" val="679757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dirty="0">
                <a:solidFill>
                  <a:srgbClr val="0F253E"/>
                </a:solidFill>
                <a:latin typeface="Georgia" panose="02040502050405020303" pitchFamily="18" charset="0"/>
              </a:rPr>
              <a:t>SOMMARIO</a:t>
            </a:r>
            <a:endParaRPr lang="en-US" dirty="0">
              <a:latin typeface="Georgia" panose="02040502050405020303" pitchFamily="18" charset="0"/>
            </a:endParaRPr>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pPr marL="0" marR="0" lvl="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3" action="ppaction://hlinksldjump">
                  <a:extLst>
                    <a:ext uri="{A12FA001-AC4F-418D-AE19-62706E023703}">
                      <ahyp:hlinkClr xmlns:ahyp="http://schemas.microsoft.com/office/drawing/2018/hyperlinkcolor" val="tx"/>
                    </a:ext>
                  </a:extLst>
                </a:hlinkClick>
              </a:rPr>
              <a:t>INTRODUZIONE</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pPr marL="0" marR="0" lvl="0" indent="0" algn="ctr" defTabSz="914400" rtl="0" eaLnBrk="1" fontAlgn="auto" latinLnBrk="0" hangingPunct="1">
              <a:lnSpc>
                <a:spcPct val="113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4" action="ppaction://hlinksldjump">
                  <a:extLst>
                    <a:ext uri="{A12FA001-AC4F-418D-AE19-62706E023703}">
                      <ahyp:hlinkClr xmlns:ahyp="http://schemas.microsoft.com/office/drawing/2018/hyperlinkcolor" val="tx"/>
                    </a:ext>
                  </a:extLst>
                </a:hlinkClick>
              </a:rPr>
              <a:t>TECNOLOGIE E PIATTAFORME</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p:txBody>
          <a:bodyPr/>
          <a:lstStyle/>
          <a:p>
            <a:pPr marL="0" marR="0" lvl="0" indent="0" algn="ctr" defTabSz="914400" rtl="0" eaLnBrk="1" fontAlgn="auto" latinLnBrk="0" hangingPunct="1">
              <a:lnSpc>
                <a:spcPct val="113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5" action="ppaction://hlinksldjump">
                  <a:extLst>
                    <a:ext uri="{A12FA001-AC4F-418D-AE19-62706E023703}">
                      <ahyp:hlinkClr xmlns:ahyp="http://schemas.microsoft.com/office/drawing/2018/hyperlinkcolor" val="tx"/>
                    </a:ext>
                  </a:extLst>
                </a:hlinkClick>
              </a:rPr>
              <a:t>APPLICAZIONE REALIZZATA</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pPr>
              <a:defRPr/>
            </a:pPr>
            <a:r>
              <a:rPr lang="en-US" sz="1600" dirty="0">
                <a:solidFill>
                  <a:schemeClr val="tx1"/>
                </a:solidFill>
                <a:latin typeface="Georgia" panose="02040502050405020303" pitchFamily="18" charset="0"/>
                <a:hlinkClick r:id="rId6" action="ppaction://hlinksldjump">
                  <a:extLst>
                    <a:ext uri="{A12FA001-AC4F-418D-AE19-62706E023703}">
                      <ahyp:hlinkClr xmlns:ahyp="http://schemas.microsoft.com/office/drawing/2018/hyperlinkcolor" val="tx"/>
                    </a:ext>
                  </a:extLst>
                </a:hlinkClick>
              </a:rPr>
              <a:t>RISULTATI SPERIMENTALI</a:t>
            </a:r>
            <a:endParaRPr lang="en-US" sz="1600" dirty="0">
              <a:solidFill>
                <a:schemeClr val="tx1"/>
              </a:solidFill>
              <a:latin typeface="Georgia" panose="02040502050405020303" pitchFamily="18" charset="0"/>
            </a:endParaRP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pPr marL="0" marR="0" lvl="0" indent="0" algn="ctr" defTabSz="914400" rtl="0" eaLnBrk="1" fontAlgn="auto" latinLnBrk="0" hangingPunct="1">
              <a:lnSpc>
                <a:spcPct val="113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7" action="ppaction://hlinksldjump">
                  <a:extLst>
                    <a:ext uri="{A12FA001-AC4F-418D-AE19-62706E023703}">
                      <ahyp:hlinkClr xmlns:ahyp="http://schemas.microsoft.com/office/drawing/2018/hyperlinkcolor" val="tx"/>
                    </a:ext>
                  </a:extLst>
                </a:hlinkClick>
              </a:rPr>
              <a:t>CONCLUSIONI E SVILUPPI FUTURI</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latin typeface="Georgia" panose="02040502050405020303" pitchFamily="18" charset="0"/>
              </a:rPr>
              <a:t>Presentation Title</a:t>
            </a:r>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latin typeface="Georgia" panose="02040502050405020303" pitchFamily="18" charset="0"/>
              </a:rPr>
              <a:pPr/>
              <a:t>2</a:t>
            </a:fld>
            <a:endParaRPr lang="en-US" altLang="zh-CN" dirty="0">
              <a:latin typeface="Georgia" panose="02040502050405020303" pitchFamily="18" charset="0"/>
            </a:endParaRPr>
          </a:p>
        </p:txBody>
      </p:sp>
      <p:sp>
        <p:nvSpPr>
          <p:cNvPr id="2" name="Google Shape;11106;p114">
            <a:extLst>
              <a:ext uri="{FF2B5EF4-FFF2-40B4-BE49-F238E27FC236}">
                <a16:creationId xmlns:a16="http://schemas.microsoft.com/office/drawing/2014/main" id="{1FF49495-8B93-740A-2A42-A4E1994B51B4}"/>
              </a:ext>
            </a:extLst>
          </p:cNvPr>
          <p:cNvSpPr>
            <a:spLocks noChangeAspect="1"/>
          </p:cNvSpPr>
          <p:nvPr/>
        </p:nvSpPr>
        <p:spPr>
          <a:xfrm>
            <a:off x="1208024" y="1330997"/>
            <a:ext cx="703614" cy="702688"/>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75535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INTRODUZIONE</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3</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9" y="870662"/>
            <a:ext cx="6792133" cy="4554192"/>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t-IT" sz="1400" dirty="0">
                <a:latin typeface="Georgia" panose="02040502050405020303" pitchFamily="18" charset="0"/>
              </a:rPr>
              <a:t>Le api recano importanti benefici e servizi ecologici per la società. Con l’impollinazione le api svolgono una funzione strategica per la conservazione della flora, contribuendo al miglioramento ed al mantenimento della biodiversità. </a:t>
            </a:r>
          </a:p>
          <a:p>
            <a:pPr algn="just">
              <a:lnSpc>
                <a:spcPct val="150000"/>
              </a:lnSpc>
            </a:pPr>
            <a:r>
              <a:rPr lang="it-IT" sz="1400" dirty="0">
                <a:latin typeface="Georgia" panose="02040502050405020303" pitchFamily="18" charset="0"/>
              </a:rPr>
              <a:t>La FAO ha informato la comunità internazionale dell’allarmante riduzione a livello mondiale di insetti impollinatori, tra cui l’ </a:t>
            </a:r>
            <a:r>
              <a:rPr lang="it-IT" sz="1400" b="1" dirty="0">
                <a:latin typeface="Georgia" panose="02040502050405020303" pitchFamily="18" charset="0"/>
              </a:rPr>
              <a:t>Apis mellifera</a:t>
            </a:r>
            <a:r>
              <a:rPr lang="it-IT" sz="1400" dirty="0">
                <a:latin typeface="Georgia" panose="02040502050405020303" pitchFamily="18" charset="0"/>
              </a:rPr>
              <a:t>, le api da miele. La presenza di una possibile relazione tra la mortalità delle api e l’impiego di trattamenti antiparassitari in agricoltura potrebbe contribuire a comprendere meglio fenomeni complessi come la moria delle api e lo spopolamento degli alveari, che negli ultimi dieci anni hanno colpito questo settore.</a:t>
            </a:r>
          </a:p>
          <a:p>
            <a:pPr algn="just">
              <a:lnSpc>
                <a:spcPct val="150000"/>
              </a:lnSpc>
            </a:pPr>
            <a:r>
              <a:rPr lang="it-IT" sz="1400" dirty="0">
                <a:latin typeface="Georgia" panose="02040502050405020303" pitchFamily="18" charset="0"/>
              </a:rPr>
              <a:t>Lo scopo della presente tesi è quello di illustrare la progettazione di un </a:t>
            </a:r>
            <a:r>
              <a:rPr lang="it-IT" sz="1400" b="1" dirty="0">
                <a:latin typeface="Georgia" panose="02040502050405020303" pitchFamily="18" charset="0"/>
              </a:rPr>
              <a:t>software</a:t>
            </a:r>
            <a:r>
              <a:rPr lang="it-IT" sz="1400" dirty="0">
                <a:latin typeface="Georgia" panose="02040502050405020303" pitchFamily="18" charset="0"/>
              </a:rPr>
              <a:t> che visualizza come le molecole di specifici pesticidi si dispongono, in maniera spaziale, quando sono legate ai </a:t>
            </a:r>
            <a:r>
              <a:rPr lang="it-IT" sz="1400" b="1" dirty="0">
                <a:latin typeface="Georgia" panose="02040502050405020303" pitchFamily="18" charset="0"/>
              </a:rPr>
              <a:t>recettori</a:t>
            </a:r>
            <a:r>
              <a:rPr lang="it-IT" sz="1400" dirty="0">
                <a:latin typeface="Georgia" panose="02040502050405020303" pitchFamily="18" charset="0"/>
              </a:rPr>
              <a:t> delle api, processo definito come </a:t>
            </a:r>
            <a:r>
              <a:rPr lang="it-IT" sz="1400" b="1" dirty="0">
                <a:latin typeface="Georgia" panose="02040502050405020303" pitchFamily="18" charset="0"/>
              </a:rPr>
              <a:t>docking molecolare</a:t>
            </a:r>
            <a:r>
              <a:rPr lang="it-IT" sz="1400" dirty="0">
                <a:latin typeface="Georgia" panose="02040502050405020303" pitchFamily="18" charset="0"/>
              </a:rPr>
              <a:t>; successivamente verrà illustrato il software che estrae i </a:t>
            </a:r>
            <a:r>
              <a:rPr lang="it-IT" sz="1400" b="1" dirty="0">
                <a:latin typeface="Georgia" panose="02040502050405020303" pitchFamily="18" charset="0"/>
              </a:rPr>
              <a:t>legami</a:t>
            </a:r>
            <a:r>
              <a:rPr lang="it-IT" sz="1400" dirty="0">
                <a:latin typeface="Georgia" panose="02040502050405020303" pitchFamily="18" charset="0"/>
              </a:rPr>
              <a:t> che si vengono a formare.</a:t>
            </a:r>
            <a:endParaRPr lang="en-US"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3" name="Picture Placeholder 21" descr="A picture containing insect&#10;&#10;Description automatically generated">
            <a:extLst>
              <a:ext uri="{FF2B5EF4-FFF2-40B4-BE49-F238E27FC236}">
                <a16:creationId xmlns:a16="http://schemas.microsoft.com/office/drawing/2014/main" id="{64BCB24E-D81D-3503-E382-18CDF3018E8E}"/>
              </a:ext>
            </a:extLst>
          </p:cNvPr>
          <p:cNvPicPr>
            <a:picLocks noChangeAspect="1"/>
          </p:cNvPicPr>
          <p:nvPr/>
        </p:nvPicPr>
        <p:blipFill>
          <a:blip r:embed="rId3"/>
          <a:srcRect l="25402" r="25402"/>
          <a:stretch>
            <a:fillRect/>
          </a:stretch>
        </p:blipFill>
        <p:spPr>
          <a:xfrm>
            <a:off x="8746383" y="971588"/>
            <a:ext cx="3257357" cy="3465016"/>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a:effectLst>
            <a:outerShdw blurRad="50800" dist="38100" dir="18900000" algn="bl" rotWithShape="0">
              <a:prstClr val="black">
                <a:alpha val="40000"/>
              </a:prstClr>
            </a:outerShdw>
            <a:softEdge rad="127000"/>
          </a:effectLst>
        </p:spPr>
      </p:pic>
      <p:sp>
        <p:nvSpPr>
          <p:cNvPr id="7" name="CasellaDiTesto 6">
            <a:extLst>
              <a:ext uri="{FF2B5EF4-FFF2-40B4-BE49-F238E27FC236}">
                <a16:creationId xmlns:a16="http://schemas.microsoft.com/office/drawing/2014/main" id="{7E35D790-42A3-21EE-58A0-0AAE6B28E072}"/>
              </a:ext>
            </a:extLst>
          </p:cNvPr>
          <p:cNvSpPr txBox="1"/>
          <p:nvPr/>
        </p:nvSpPr>
        <p:spPr>
          <a:xfrm>
            <a:off x="338427" y="5526402"/>
            <a:ext cx="6361311" cy="923330"/>
          </a:xfrm>
          <a:prstGeom prst="rect">
            <a:avLst/>
          </a:prstGeom>
        </p:spPr>
        <p:txBody>
          <a:bodyPr wrap="square" rtlCol="0">
            <a:spAutoFit/>
          </a:bodyPr>
          <a:lstStyle/>
          <a:p>
            <a:r>
              <a:rPr lang="it-IT" sz="1200" i="1" dirty="0">
                <a:latin typeface="Georgia" panose="02040502050405020303" pitchFamily="18" charset="0"/>
              </a:rPr>
              <a:t>"Ogni ape porta in sé il meccanismo dell’universo: ognuna riassume il segreto del mondo."</a:t>
            </a:r>
          </a:p>
          <a:p>
            <a:endParaRPr lang="it-IT" sz="1200" i="1" dirty="0">
              <a:latin typeface="Georgia" panose="02040502050405020303" pitchFamily="18" charset="0"/>
            </a:endParaRPr>
          </a:p>
          <a:p>
            <a:pPr algn="r"/>
            <a:r>
              <a:rPr lang="en-US" sz="1200" i="1" dirty="0">
                <a:latin typeface="Georgia" panose="02040502050405020303" pitchFamily="18" charset="0"/>
              </a:rPr>
              <a:t>Michel Onfray</a:t>
            </a:r>
          </a:p>
          <a:p>
            <a:pPr marL="0" indent="0" algn="ctr">
              <a:lnSpc>
                <a:spcPct val="100000"/>
              </a:lnSpc>
              <a:spcBef>
                <a:spcPts val="0"/>
              </a:spcBef>
              <a:buFontTx/>
              <a:buNone/>
            </a:pPr>
            <a:endParaRPr lang="it-IT" sz="1800" dirty="0">
              <a:solidFill>
                <a:prstClr val="white"/>
              </a:solidFill>
              <a:latin typeface="Posterama" panose="020B0504020200020000" pitchFamily="34" charset="0"/>
              <a:ea typeface="微软雅黑"/>
              <a:cs typeface="Posterama" panose="020B0504020200020000" pitchFamily="34" charset="0"/>
            </a:endParaRPr>
          </a:p>
        </p:txBody>
      </p:sp>
    </p:spTree>
    <p:extLst>
      <p:ext uri="{BB962C8B-B14F-4D97-AF65-F5344CB8AC3E}">
        <p14:creationId xmlns:p14="http://schemas.microsoft.com/office/powerpoint/2010/main" val="3659573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it-IT" sz="3600" dirty="0">
                <a:latin typeface="Georgia" panose="02040502050405020303" pitchFamily="18" charset="0"/>
              </a:rPr>
              <a:t>IDEA E SVILUPPO</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4</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9" y="870662"/>
            <a:ext cx="8137356" cy="5626853"/>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lavoro effettuato è consistito nella realizzazione di un </a:t>
            </a:r>
            <a:r>
              <a:rPr lang="it-IT" sz="1400" b="1" dirty="0">
                <a:latin typeface="Georgia" panose="02040502050405020303" pitchFamily="18" charset="0"/>
              </a:rPr>
              <a:t>software</a:t>
            </a:r>
            <a:r>
              <a:rPr lang="it-IT" sz="1400" dirty="0">
                <a:latin typeface="Georgia" panose="02040502050405020303" pitchFamily="18" charset="0"/>
              </a:rPr>
              <a:t>, del tutto preliminare al progetto di tesi proposto. Il nome scelto per l’applicazione è </a:t>
            </a:r>
            <a:r>
              <a:rPr lang="it-IT" sz="1400" b="1" dirty="0">
                <a:latin typeface="Georgia" panose="02040502050405020303" pitchFamily="18" charset="0"/>
              </a:rPr>
              <a:t>Computational Docking</a:t>
            </a:r>
            <a:r>
              <a:rPr lang="it-IT" sz="1400" dirty="0">
                <a:latin typeface="Georgia" panose="02040502050405020303" pitchFamily="18" charset="0"/>
              </a:rPr>
              <a:t>.</a:t>
            </a:r>
          </a:p>
          <a:p>
            <a:pPr algn="just">
              <a:lnSpc>
                <a:spcPct val="150000"/>
              </a:lnSpc>
              <a:spcBef>
                <a:spcPts val="1000"/>
              </a:spcBef>
            </a:pPr>
            <a:r>
              <a:rPr lang="it-IT" sz="1400" dirty="0">
                <a:latin typeface="Georgia" panose="02040502050405020303" pitchFamily="18" charset="0"/>
              </a:rPr>
              <a:t>Lo sviluppo è avvenuto attraverso diverse fasi nelle quali sono stati utilizzati ed implementati i seguenti tools: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software per l’esecuzione del docking</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funzioni di bioinformatica per la preparazione degli input necessari</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software per l’analisi dei risultati dell’intero processo.</a:t>
            </a:r>
          </a:p>
          <a:p>
            <a:pPr algn="just">
              <a:lnSpc>
                <a:spcPct val="150000"/>
              </a:lnSpc>
              <a:spcBef>
                <a:spcPts val="1000"/>
              </a:spcBef>
            </a:pPr>
            <a:r>
              <a:rPr lang="it-IT" sz="1400" dirty="0">
                <a:latin typeface="Georgia" panose="02040502050405020303" pitchFamily="18" charset="0"/>
              </a:rPr>
              <a:t>Sono state determinate le componenti software ideali per automatizzare il processo di docking conseguendo risultati efficienti per quanto riguarda l’output e l’analisi dello stesso, offrendo una buona usabilità del prodotto realizzato mediante una semplice ed intuitiva interfaccia grafica.</a:t>
            </a:r>
          </a:p>
          <a:p>
            <a:pPr algn="just">
              <a:lnSpc>
                <a:spcPct val="150000"/>
              </a:lnSpc>
              <a:spcBef>
                <a:spcPts val="1000"/>
              </a:spcBef>
            </a:pPr>
            <a:r>
              <a:rPr lang="it-IT" sz="1400" dirty="0">
                <a:latin typeface="Georgia" panose="02040502050405020303" pitchFamily="18" charset="0"/>
              </a:rPr>
              <a:t>Le varie fasi di sviluppo software non si sono succedute in maniera sequenziale, secondo i dettami del modello di sviluppo </a:t>
            </a:r>
            <a:r>
              <a:rPr lang="it-IT" sz="1400" b="1" dirty="0">
                <a:latin typeface="Georgia" panose="02040502050405020303" pitchFamily="18" charset="0"/>
              </a:rPr>
              <a:t>waterfall</a:t>
            </a:r>
            <a:r>
              <a:rPr lang="it-IT" sz="1400" dirty="0">
                <a:latin typeface="Georgia" panose="02040502050405020303" pitchFamily="18" charset="0"/>
              </a:rPr>
              <a:t>, bensì sono state inframmezzate l’una all’altra come iterazioni cicliche sul modello di sviluppo software </a:t>
            </a:r>
            <a:r>
              <a:rPr lang="it-IT" sz="1400" b="1" dirty="0">
                <a:latin typeface="Georgia" panose="02040502050405020303" pitchFamily="18" charset="0"/>
              </a:rPr>
              <a:t>agile</a:t>
            </a:r>
            <a:r>
              <a:rPr lang="it-IT" sz="1400" dirty="0">
                <a:latin typeface="Georgia" panose="02040502050405020303" pitchFamily="18" charset="0"/>
              </a:rPr>
              <a:t>. Questo modello è stato dettato dalla natura del progetto, poiché a seguito del repentino raggiungimento con successo degli obbiettivi prefissati, sono state aggiunte ulteriori richieste per dotare di maggiore complementarietà il software prodotto.</a:t>
            </a:r>
          </a:p>
          <a:p>
            <a:pPr algn="just">
              <a:lnSpc>
                <a:spcPct val="150000"/>
              </a:lnSpc>
              <a:spcBef>
                <a:spcPts val="1000"/>
              </a:spcBef>
            </a:pPr>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pic>
        <p:nvPicPr>
          <p:cNvPr id="13" name="Immagine 12" descr="Immagine che contiene tenendo, oggetto da esterni, mano&#10;&#10;Descrizione generata automaticamente">
            <a:extLst>
              <a:ext uri="{FF2B5EF4-FFF2-40B4-BE49-F238E27FC236}">
                <a16:creationId xmlns:a16="http://schemas.microsoft.com/office/drawing/2014/main" id="{6C09375E-0D43-B727-90DC-56398F144574}"/>
              </a:ext>
            </a:extLst>
          </p:cNvPr>
          <p:cNvPicPr>
            <a:picLocks noChangeAspect="1"/>
          </p:cNvPicPr>
          <p:nvPr/>
        </p:nvPicPr>
        <p:blipFill>
          <a:blip r:embed="rId3"/>
          <a:stretch>
            <a:fillRect/>
          </a:stretch>
        </p:blipFill>
        <p:spPr>
          <a:xfrm>
            <a:off x="8857129" y="658672"/>
            <a:ext cx="3178479" cy="3815875"/>
          </a:xfrm>
          <a:prstGeom prst="rect">
            <a:avLst/>
          </a:prstGeom>
          <a:effectLst/>
          <a:scene3d>
            <a:camera prst="perspectiveContrastingLeftFacing"/>
            <a:lightRig rig="threePt" dir="t"/>
          </a:scene3d>
          <a:sp3d>
            <a:bevelT/>
          </a:sp3d>
        </p:spPr>
      </p:pic>
    </p:spTree>
    <p:extLst>
      <p:ext uri="{BB962C8B-B14F-4D97-AF65-F5344CB8AC3E}">
        <p14:creationId xmlns:p14="http://schemas.microsoft.com/office/powerpoint/2010/main" val="1622586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TECNOLOGIE E PIATTAFOME</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5</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30" y="870662"/>
            <a:ext cx="7530686" cy="5777528"/>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en-US" sz="1400" dirty="0">
                <a:latin typeface="Georgia" panose="02040502050405020303" pitchFamily="18" charset="0"/>
              </a:rPr>
              <a:t>Il linguaggio scelto per lo sviluppo dell’applicazione è il </a:t>
            </a:r>
            <a:r>
              <a:rPr lang="en-US" sz="1400" b="1" dirty="0">
                <a:latin typeface="Georgia" panose="02040502050405020303" pitchFamily="18" charset="0"/>
              </a:rPr>
              <a:t>Python</a:t>
            </a:r>
            <a:r>
              <a:rPr lang="en-US" sz="1400" dirty="0">
                <a:latin typeface="Georgia" panose="02040502050405020303" pitchFamily="18" charset="0"/>
              </a:rPr>
              <a:t>, in quanto provvisto di:</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Funzioni di bioInformatica, utili per l’analisi molecolare,</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Moduli per la gestione e valutazione dei dati</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Pacchetti per l’integrazioni con software esterni</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Framework per la realizzazione dell’interfaccia grafica.</a:t>
            </a:r>
          </a:p>
          <a:p>
            <a:pPr algn="just">
              <a:lnSpc>
                <a:spcPct val="150000"/>
              </a:lnSpc>
            </a:pPr>
            <a:endParaRPr lang="en-US" sz="1400" dirty="0">
              <a:latin typeface="Georgia" panose="02040502050405020303" pitchFamily="18" charset="0"/>
            </a:endParaRPr>
          </a:p>
          <a:p>
            <a:pPr algn="just">
              <a:lnSpc>
                <a:spcPct val="150000"/>
              </a:lnSpc>
            </a:pPr>
            <a:r>
              <a:rPr lang="en-US" sz="1400" dirty="0">
                <a:latin typeface="Georgia" panose="02040502050405020303" pitchFamily="18" charset="0"/>
              </a:rPr>
              <a:t>I principali software utilizzati sono stati:</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AutoDock Vina</a:t>
            </a:r>
            <a:r>
              <a:rPr lang="it-IT" sz="1400" dirty="0">
                <a:latin typeface="Georgia" panose="02040502050405020303" pitchFamily="18" charset="0"/>
              </a:rPr>
              <a:t>, un programma per il docking molecolare e lo screening virtuale, Vina migliora l’accuratezza delle previsioni delle pose rispetto al suo predecessore Autodock4</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PubChem, </a:t>
            </a:r>
            <a:r>
              <a:rPr lang="it-IT" sz="1400" dirty="0">
                <a:latin typeface="Georgia" panose="02040502050405020303" pitchFamily="18" charset="0"/>
              </a:rPr>
              <a:t>il più grande database al mondo di informazioni chimiche liberamente accessibili, attraverso il quale è possibile cercare le sostanze chimiche per nome, formula molecolare, struttura e altri identificatori</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RCSB</a:t>
            </a:r>
            <a:r>
              <a:rPr lang="it-IT" sz="1400" dirty="0">
                <a:latin typeface="Georgia" panose="02040502050405020303" pitchFamily="18" charset="0"/>
              </a:rPr>
              <a:t>,  il centro dati statunitense per l'archivio di file PDB di uso globale</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MGLTools</a:t>
            </a:r>
            <a:r>
              <a:rPr lang="it-IT" sz="1400" dirty="0">
                <a:latin typeface="Georgia" panose="02040502050405020303" pitchFamily="18" charset="0"/>
              </a:rPr>
              <a:t>, la suite software per la visualizzazione e l’analisi delle strutture molecolari</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ADFR</a:t>
            </a:r>
            <a:r>
              <a:rPr lang="it-IT" sz="1400" dirty="0">
                <a:latin typeface="Georgia" panose="02040502050405020303" pitchFamily="18" charset="0"/>
              </a:rPr>
              <a:t>, la suite di strumenti software per la preparazione di ligandi e proteine</a:t>
            </a:r>
          </a:p>
          <a:p>
            <a:pPr marL="285750" indent="-285750" algn="just">
              <a:lnSpc>
                <a:spcPct val="150000"/>
              </a:lnSpc>
              <a:buFont typeface="Arial" panose="020B0604020202020204" pitchFamily="34" charset="0"/>
              <a:buChar char="•"/>
            </a:pPr>
            <a:r>
              <a:rPr lang="en-US" sz="1400" b="1" dirty="0">
                <a:latin typeface="Georgia" panose="02040502050405020303" pitchFamily="18" charset="0"/>
              </a:rPr>
              <a:t>Tkinter</a:t>
            </a:r>
            <a:r>
              <a:rPr lang="en-US" sz="1400" dirty="0">
                <a:latin typeface="Georgia" panose="02040502050405020303" pitchFamily="18" charset="0"/>
              </a:rPr>
              <a:t>,  il framework utilizzato per la realizzazione dell’interfaccia grafica, in particolare è stato utilizzata una sua versione modificata: </a:t>
            </a:r>
            <a:r>
              <a:rPr lang="en-US" sz="1400" b="1" dirty="0">
                <a:latin typeface="Georgia" panose="02040502050405020303" pitchFamily="18" charset="0"/>
              </a:rPr>
              <a:t>customTkinter</a:t>
            </a:r>
            <a:r>
              <a:rPr lang="en-US" sz="1400" dirty="0">
                <a:latin typeface="Georgia" panose="02040502050405020303" pitchFamily="18" charset="0"/>
              </a:rPr>
              <a:t>, più adatta ad i moderni sistemi operativi.</a:t>
            </a: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3" name="Immagine 2">
            <a:extLst>
              <a:ext uri="{FF2B5EF4-FFF2-40B4-BE49-F238E27FC236}">
                <a16:creationId xmlns:a16="http://schemas.microsoft.com/office/drawing/2014/main" id="{F654A7C9-2399-7BDB-CF62-8863A3C1DD9D}"/>
              </a:ext>
            </a:extLst>
          </p:cNvPr>
          <p:cNvPicPr>
            <a:picLocks noChangeAspect="1"/>
          </p:cNvPicPr>
          <p:nvPr/>
        </p:nvPicPr>
        <p:blipFill>
          <a:blip r:embed="rId3"/>
          <a:stretch>
            <a:fillRect/>
          </a:stretch>
        </p:blipFill>
        <p:spPr>
          <a:xfrm>
            <a:off x="7869116" y="870662"/>
            <a:ext cx="4159340" cy="3220320"/>
          </a:xfrm>
          <a:prstGeom prst="rect">
            <a:avLst/>
          </a:prstGeom>
        </p:spPr>
      </p:pic>
    </p:spTree>
    <p:extLst>
      <p:ext uri="{BB962C8B-B14F-4D97-AF65-F5344CB8AC3E}">
        <p14:creationId xmlns:p14="http://schemas.microsoft.com/office/powerpoint/2010/main" val="2716555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APPLICAZIONE REALIZZATA</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6</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7521895" cy="5777528"/>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t-IT" sz="1400" dirty="0">
                <a:latin typeface="Georgia" panose="02040502050405020303" pitchFamily="18" charset="0"/>
              </a:rPr>
              <a:t>Il progetto di tesi proposto ha come focus principale la realizzazione del docking tra i ligandi contenuti in specifici pesticidi e i recettori dell’ Apis mellifera e l’estrazione dei legami che si vengono a formare. L’applicazione può essere scaricata con le configurazioni di default, direttamente dalla repository di github.</a:t>
            </a:r>
          </a:p>
          <a:p>
            <a:pPr algn="just">
              <a:lnSpc>
                <a:spcPct val="150000"/>
              </a:lnSpc>
            </a:pPr>
            <a:r>
              <a:rPr lang="it-IT" sz="1400" dirty="0">
                <a:latin typeface="Georgia" panose="02040502050405020303" pitchFamily="18" charset="0"/>
              </a:rPr>
              <a:t>Il software realizzato può essere utilizzato in due modalità:</a:t>
            </a:r>
          </a:p>
          <a:p>
            <a:pPr marL="285750" indent="-285750" algn="just">
              <a:lnSpc>
                <a:spcPct val="150000"/>
              </a:lnSpc>
              <a:buFont typeface="Arial" panose="020B0604020202020204" pitchFamily="34" charset="0"/>
              <a:buChar char="•"/>
            </a:pPr>
            <a:r>
              <a:rPr lang="it-IT" sz="1400" dirty="0">
                <a:latin typeface="Georgia" panose="02040502050405020303" pitchFamily="18" charset="0"/>
              </a:rPr>
              <a:t>mediante </a:t>
            </a:r>
            <a:r>
              <a:rPr lang="it-IT" sz="1400" b="1" dirty="0">
                <a:latin typeface="Georgia" panose="02040502050405020303" pitchFamily="18" charset="0"/>
              </a:rPr>
              <a:t>script python da terminale</a:t>
            </a:r>
            <a:r>
              <a:rPr lang="it-IT" sz="1400" dirty="0">
                <a:latin typeface="Georgia" panose="02040502050405020303" pitchFamily="18" charset="0"/>
              </a:rPr>
              <a:t> </a:t>
            </a:r>
          </a:p>
          <a:p>
            <a:pPr marL="285750" indent="-285750" algn="just">
              <a:lnSpc>
                <a:spcPct val="150000"/>
              </a:lnSpc>
              <a:buFont typeface="Arial" panose="020B0604020202020204" pitchFamily="34" charset="0"/>
              <a:buChar char="•"/>
            </a:pPr>
            <a:r>
              <a:rPr lang="it-IT" sz="1400" dirty="0">
                <a:latin typeface="Georgia" panose="02040502050405020303" pitchFamily="18" charset="0"/>
              </a:rPr>
              <a:t>mediante </a:t>
            </a:r>
            <a:r>
              <a:rPr lang="it-IT" sz="1400" b="1" dirty="0">
                <a:latin typeface="Georgia" panose="02040502050405020303" pitchFamily="18" charset="0"/>
              </a:rPr>
              <a:t>interfaccia grafica</a:t>
            </a:r>
            <a:r>
              <a:rPr lang="it-IT" sz="1400" dirty="0">
                <a:latin typeface="Georgia" panose="02040502050405020303" pitchFamily="18" charset="0"/>
              </a:rPr>
              <a:t> realizzata seguendo il paradigma model-view-controller. La GUI usufruirà degli stessi script lanciati da riga di comando garantendo le stesse funzionalità secondo i dettami della OOP, ossia riutilizzo del codice funzionante anziché modifiche dello stesso o scriverne uno nuovo.</a:t>
            </a:r>
          </a:p>
          <a:p>
            <a:pPr algn="just">
              <a:lnSpc>
                <a:spcPct val="150000"/>
              </a:lnSpc>
              <a:spcBef>
                <a:spcPts val="1000"/>
              </a:spcBef>
            </a:pPr>
            <a:r>
              <a:rPr lang="it-IT" sz="1400" dirty="0">
                <a:latin typeface="Georgia" panose="02040502050405020303" pitchFamily="18" charset="0"/>
              </a:rPr>
              <a:t>L’applicazione è composta da tre </a:t>
            </a:r>
            <a:r>
              <a:rPr lang="it-IT" sz="1400" b="1" dirty="0">
                <a:latin typeface="Georgia" panose="02040502050405020303" pitchFamily="18" charset="0"/>
              </a:rPr>
              <a:t>moduli</a:t>
            </a:r>
            <a:r>
              <a:rPr lang="it-IT" sz="1400" dirty="0">
                <a:latin typeface="Georgia" panose="02040502050405020303" pitchFamily="18" charset="0"/>
              </a:rPr>
              <a:t>:</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Preparazione dei ligandi e dei recettori</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Esecuzione del docking</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Analisi dei risultati del docking</a:t>
            </a:r>
          </a:p>
          <a:p>
            <a:pPr algn="just">
              <a:lnSpc>
                <a:spcPct val="150000"/>
              </a:lnSpc>
              <a:spcBef>
                <a:spcPts val="1000"/>
              </a:spcBef>
            </a:pPr>
            <a:endParaRPr lang="it-IT" sz="1400" dirty="0">
              <a:latin typeface="Georgia" panose="02040502050405020303" pitchFamily="18" charset="0"/>
            </a:endParaRPr>
          </a:p>
          <a:p>
            <a:pPr algn="just">
              <a:lnSpc>
                <a:spcPct val="150000"/>
              </a:lnSpc>
              <a:spcBef>
                <a:spcPts val="1000"/>
              </a:spcBef>
            </a:pPr>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3" name="Immagine 2">
            <a:extLst>
              <a:ext uri="{FF2B5EF4-FFF2-40B4-BE49-F238E27FC236}">
                <a16:creationId xmlns:a16="http://schemas.microsoft.com/office/drawing/2014/main" id="{359DFB43-92D1-E3D4-6A55-B9811858B487}"/>
              </a:ext>
            </a:extLst>
          </p:cNvPr>
          <p:cNvPicPr>
            <a:picLocks noChangeAspect="1"/>
          </p:cNvPicPr>
          <p:nvPr/>
        </p:nvPicPr>
        <p:blipFill>
          <a:blip r:embed="rId3"/>
          <a:stretch>
            <a:fillRect/>
          </a:stretch>
        </p:blipFill>
        <p:spPr>
          <a:xfrm>
            <a:off x="8933506" y="870662"/>
            <a:ext cx="2920066" cy="3465874"/>
          </a:xfrm>
          <a:prstGeom prst="rect">
            <a:avLst/>
          </a:prstGeom>
        </p:spPr>
      </p:pic>
    </p:spTree>
    <p:extLst>
      <p:ext uri="{BB962C8B-B14F-4D97-AF65-F5344CB8AC3E}">
        <p14:creationId xmlns:p14="http://schemas.microsoft.com/office/powerpoint/2010/main" val="32099443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SCHEMA DI COMPUTATIONAL DOCKING</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7</a:t>
            </a:fld>
            <a:endParaRPr lang="en-US" altLang="zh-CN"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4" name="Immagine 3">
            <a:extLst>
              <a:ext uri="{FF2B5EF4-FFF2-40B4-BE49-F238E27FC236}">
                <a16:creationId xmlns:a16="http://schemas.microsoft.com/office/drawing/2014/main" id="{29A68F1E-DB39-17FF-F47A-9F8B6E4BA3D2}"/>
              </a:ext>
            </a:extLst>
          </p:cNvPr>
          <p:cNvPicPr>
            <a:picLocks noChangeAspect="1"/>
          </p:cNvPicPr>
          <p:nvPr/>
        </p:nvPicPr>
        <p:blipFill>
          <a:blip r:embed="rId3">
            <a:duotone>
              <a:prstClr val="black"/>
              <a:schemeClr val="accent4">
                <a:tint val="45000"/>
                <a:satMod val="400000"/>
              </a:schemeClr>
            </a:duotone>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408766" y="786683"/>
            <a:ext cx="9201226" cy="5748801"/>
          </a:xfrm>
          <a:prstGeom prst="rect">
            <a:avLst/>
          </a:prstGeom>
        </p:spPr>
      </p:pic>
    </p:spTree>
    <p:extLst>
      <p:ext uri="{BB962C8B-B14F-4D97-AF65-F5344CB8AC3E}">
        <p14:creationId xmlns:p14="http://schemas.microsoft.com/office/powerpoint/2010/main" val="591565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1071052" cy="576873"/>
          </a:xfrm>
        </p:spPr>
        <p:txBody>
          <a:bodyPr/>
          <a:lstStyle/>
          <a:p>
            <a:r>
              <a:rPr lang="it-IT" sz="3600" dirty="0">
                <a:latin typeface="Georgia" panose="02040502050405020303" pitchFamily="18" charset="0"/>
              </a:rPr>
              <a:t>PREPARAZIONE DEI LIGANDI E RECETTORI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8</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9" y="870661"/>
            <a:ext cx="9095718" cy="5852867"/>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t-IT" sz="1400" dirty="0">
                <a:latin typeface="Georgia" panose="02040502050405020303" pitchFamily="18" charset="0"/>
              </a:rPr>
              <a:t>La preparazione dei </a:t>
            </a:r>
            <a:r>
              <a:rPr lang="it-IT" sz="1400" b="1" dirty="0">
                <a:latin typeface="Georgia" panose="02040502050405020303" pitchFamily="18" charset="0"/>
              </a:rPr>
              <a:t>ligandi</a:t>
            </a:r>
            <a:r>
              <a:rPr lang="it-IT" sz="1400" dirty="0">
                <a:latin typeface="Georgia" panose="02040502050405020303" pitchFamily="18" charset="0"/>
              </a:rPr>
              <a:t> consiste in tre step:</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Scaricare</a:t>
            </a:r>
            <a:r>
              <a:rPr lang="it-IT" sz="1400" dirty="0">
                <a:latin typeface="Georgia" panose="02040502050405020303" pitchFamily="18" charset="0"/>
              </a:rPr>
              <a:t> i file .</a:t>
            </a:r>
            <a:r>
              <a:rPr lang="it-IT" sz="1400" b="1" dirty="0">
                <a:latin typeface="Georgia" panose="02040502050405020303" pitchFamily="18" charset="0"/>
              </a:rPr>
              <a:t>sdf</a:t>
            </a:r>
            <a:r>
              <a:rPr lang="it-IT" sz="1400" dirty="0">
                <a:latin typeface="Georgia" panose="02040502050405020303" pitchFamily="18" charset="0"/>
              </a:rPr>
              <a:t> dei ligandi scelti dal database PubChem</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Convertire</a:t>
            </a:r>
            <a:r>
              <a:rPr lang="it-IT" sz="1400" dirty="0">
                <a:latin typeface="Georgia" panose="02040502050405020303" pitchFamily="18" charset="0"/>
              </a:rPr>
              <a:t> i file .sdf in file .</a:t>
            </a:r>
            <a:r>
              <a:rPr lang="it-IT" sz="1400" b="1" dirty="0">
                <a:latin typeface="Georgia" panose="02040502050405020303" pitchFamily="18" charset="0"/>
              </a:rPr>
              <a:t>pdb</a:t>
            </a:r>
            <a:r>
              <a:rPr lang="it-IT" sz="1400" dirty="0">
                <a:latin typeface="Georgia" panose="02040502050405020303" pitchFamily="18" charset="0"/>
              </a:rPr>
              <a:t> mediante le versioni di </a:t>
            </a:r>
            <a:r>
              <a:rPr lang="it-IT" sz="1400" b="1" dirty="0">
                <a:latin typeface="Georgia" panose="02040502050405020303" pitchFamily="18" charset="0"/>
              </a:rPr>
              <a:t>obabel</a:t>
            </a:r>
            <a:r>
              <a:rPr lang="it-IT" sz="1400" dirty="0">
                <a:latin typeface="Georgia" panose="02040502050405020303" pitchFamily="18" charset="0"/>
              </a:rPr>
              <a:t> della suite MGLTools </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Convertire</a:t>
            </a:r>
            <a:r>
              <a:rPr lang="it-IT" sz="1400" dirty="0">
                <a:latin typeface="Georgia" panose="02040502050405020303" pitchFamily="18" charset="0"/>
              </a:rPr>
              <a:t> i file .pdb sopra citati in file .</a:t>
            </a:r>
            <a:r>
              <a:rPr lang="it-IT" sz="1400" b="1" dirty="0">
                <a:latin typeface="Georgia" panose="02040502050405020303" pitchFamily="18" charset="0"/>
              </a:rPr>
              <a:t>pdbqt</a:t>
            </a:r>
            <a:r>
              <a:rPr lang="it-IT" sz="1400" dirty="0">
                <a:latin typeface="Georgia" panose="02040502050405020303" pitchFamily="18" charset="0"/>
              </a:rPr>
              <a:t> tramite lo script python </a:t>
            </a:r>
            <a:r>
              <a:rPr lang="it-IT" sz="1400" b="1" dirty="0">
                <a:latin typeface="Georgia" panose="02040502050405020303" pitchFamily="18" charset="0"/>
              </a:rPr>
              <a:t>prepare_ligand4 </a:t>
            </a:r>
            <a:r>
              <a:rPr lang="it-IT" sz="1400" dirty="0">
                <a:latin typeface="Georgia" panose="02040502050405020303" pitchFamily="18" charset="0"/>
              </a:rPr>
              <a:t>della suite </a:t>
            </a:r>
            <a:r>
              <a:rPr lang="it-IT" sz="1400" b="1" dirty="0">
                <a:latin typeface="Georgia" panose="02040502050405020303" pitchFamily="18" charset="0"/>
              </a:rPr>
              <a:t>ADFR</a:t>
            </a:r>
            <a:r>
              <a:rPr lang="it-IT" sz="1400" dirty="0">
                <a:latin typeface="Georgia" panose="02040502050405020303" pitchFamily="18" charset="0"/>
              </a:rPr>
              <a:t>.</a:t>
            </a:r>
          </a:p>
          <a:p>
            <a:pPr algn="just">
              <a:lnSpc>
                <a:spcPct val="150000"/>
              </a:lnSpc>
            </a:pPr>
            <a:endParaRPr lang="it-IT" sz="1400" dirty="0">
              <a:latin typeface="Georgia" panose="02040502050405020303" pitchFamily="18" charset="0"/>
            </a:endParaRPr>
          </a:p>
          <a:p>
            <a:pPr algn="just">
              <a:lnSpc>
                <a:spcPct val="150000"/>
              </a:lnSpc>
            </a:pPr>
            <a:r>
              <a:rPr lang="it-IT" sz="1400" dirty="0">
                <a:latin typeface="Georgia" panose="02040502050405020303" pitchFamily="18" charset="0"/>
              </a:rPr>
              <a:t>La preparazione dei </a:t>
            </a:r>
            <a:r>
              <a:rPr lang="it-IT" sz="1400" b="1" dirty="0">
                <a:latin typeface="Georgia" panose="02040502050405020303" pitchFamily="18" charset="0"/>
              </a:rPr>
              <a:t>recettori</a:t>
            </a:r>
            <a:r>
              <a:rPr lang="it-IT" sz="1400" dirty="0">
                <a:latin typeface="Georgia" panose="02040502050405020303" pitchFamily="18" charset="0"/>
              </a:rPr>
              <a:t> parte con lo scaricare i file .pdb dei recettori in input dal database </a:t>
            </a:r>
            <a:r>
              <a:rPr lang="it-IT" sz="1400" b="1" dirty="0">
                <a:latin typeface="Georgia" panose="02040502050405020303" pitchFamily="18" charset="0"/>
              </a:rPr>
              <a:t>RCSB</a:t>
            </a:r>
            <a:r>
              <a:rPr lang="it-IT" sz="1400" dirty="0">
                <a:latin typeface="Georgia" panose="02040502050405020303" pitchFamily="18" charset="0"/>
              </a:rPr>
              <a:t> tramite la </a:t>
            </a:r>
            <a:r>
              <a:rPr lang="it-IT" sz="1400" b="1" dirty="0">
                <a:latin typeface="Georgia" panose="02040502050405020303" pitchFamily="18" charset="0"/>
              </a:rPr>
              <a:t>WebView</a:t>
            </a:r>
            <a:r>
              <a:rPr lang="it-IT" sz="1400" dirty="0">
                <a:latin typeface="Georgia" panose="02040502050405020303" pitchFamily="18" charset="0"/>
              </a:rPr>
              <a:t> sul sito della banca dati dell’applicazione. Successivamente vengono eliminati i residui ripetuti nei file delle proteine precedentemente scaricati, il passo successivo consiste nell’eliminare gli eteroatomi contenuti nella struttura di queste ed infine vengono divise le catene di residui che formano la struttura della proteina mantenendo soltanto le catene distinte, cioè quelle catene che hanno solo una sequenza amminoacidica distinta e non ripetuta da altre catene. Vengono creati nuovi file .pdb prenderanno il nome della proteina principale al quale viene aggiunto un underscore (_) seguito dal nome della catena distinta salvata nel file. I file appena ottenuti vengono convertiti in file .pdbqt tramite lo script python </a:t>
            </a:r>
            <a:r>
              <a:rPr lang="it-IT" sz="1400" b="1" dirty="0">
                <a:latin typeface="Georgia" panose="02040502050405020303" pitchFamily="18" charset="0"/>
              </a:rPr>
              <a:t>prepare_ligand4 </a:t>
            </a:r>
            <a:r>
              <a:rPr lang="it-IT" sz="1400" dirty="0">
                <a:latin typeface="Georgia" panose="02040502050405020303" pitchFamily="18" charset="0"/>
              </a:rPr>
              <a:t>della suite ADFR, in realtà viene utilizzata una versione modificata di tale script tramite bash scripting, le modifiche sostituiscono la carica di Gasteiger aggiunta in input con la carica Kollman. </a:t>
            </a:r>
          </a:p>
          <a:p>
            <a:pPr algn="just">
              <a:lnSpc>
                <a:spcPct val="150000"/>
              </a:lnSpc>
            </a:pPr>
            <a:r>
              <a:rPr lang="it-IT" sz="1400" dirty="0">
                <a:latin typeface="Georgia" panose="02040502050405020303" pitchFamily="18" charset="0"/>
              </a:rPr>
              <a:t>Per ogni proteina ottenuta deve essere creata una </a:t>
            </a:r>
            <a:r>
              <a:rPr lang="it-IT" sz="1400" b="1" dirty="0">
                <a:latin typeface="Georgia" panose="02040502050405020303" pitchFamily="18" charset="0"/>
              </a:rPr>
              <a:t>grid box </a:t>
            </a:r>
            <a:r>
              <a:rPr lang="it-IT" sz="1400" dirty="0">
                <a:latin typeface="Georgia" panose="02040502050405020303" pitchFamily="18" charset="0"/>
              </a:rPr>
              <a:t>che ne definisce lo spazio conformazionale dove si colloca la proteina, definisce la regione delle proteine dove il docking viene effettuato.</a:t>
            </a:r>
            <a:endParaRPr lang="en-US" sz="1400" dirty="0">
              <a:latin typeface="Georgia" panose="02040502050405020303" pitchFamily="18" charset="0"/>
            </a:endParaRPr>
          </a:p>
          <a:p>
            <a:endParaRPr lang="en-US" dirty="0">
              <a:latin typeface="Georgia" panose="02040502050405020303" pitchFamily="18" charset="0"/>
            </a:endParaRPr>
          </a:p>
        </p:txBody>
      </p:sp>
    </p:spTree>
    <p:extLst>
      <p:ext uri="{BB962C8B-B14F-4D97-AF65-F5344CB8AC3E}">
        <p14:creationId xmlns:p14="http://schemas.microsoft.com/office/powerpoint/2010/main" val="3414208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it-IT" sz="3600" dirty="0">
                <a:latin typeface="Georgia" panose="02040502050405020303" pitchFamily="18" charset="0"/>
              </a:rPr>
              <a:t>DOCKING MOLECOLARE</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9</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8321995" cy="5777528"/>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a:t>
            </a:r>
            <a:r>
              <a:rPr lang="it-IT" sz="1400" b="1" dirty="0">
                <a:latin typeface="Georgia" panose="02040502050405020303" pitchFamily="18" charset="0"/>
              </a:rPr>
              <a:t>docking molecolare</a:t>
            </a:r>
            <a:r>
              <a:rPr lang="it-IT" sz="1400" dirty="0">
                <a:latin typeface="Georgia" panose="02040502050405020303" pitchFamily="18" charset="0"/>
              </a:rPr>
              <a:t> è una tecnica computazionale che permette lo studio dell’interazione tra due molecole. Viene utilizzata, in particolare, per studiare l’interazione delle proteine con altre molecole di interesse biomedico quali ligandi, farmaci, e altre proteine. Il docking si interessa del modo in cui le molecole si agganciano l’una all’altra. A partire da un ligando e dalla sua struttura, il docking molecolare permette di generare una serie di conformazioni possibili del ligando stesso localizzato all’interno del sito attivo della proteina. Esse sono denominate </a:t>
            </a:r>
            <a:r>
              <a:rPr lang="it-IT" sz="1400" b="1" dirty="0">
                <a:latin typeface="Georgia" panose="02040502050405020303" pitchFamily="18" charset="0"/>
              </a:rPr>
              <a:t>binding poses</a:t>
            </a:r>
            <a:r>
              <a:rPr lang="it-IT" sz="1400" dirty="0">
                <a:latin typeface="Georgia" panose="02040502050405020303" pitchFamily="18" charset="0"/>
              </a:rPr>
              <a:t> e sono valutate da particolari funzioni chiamate </a:t>
            </a:r>
            <a:r>
              <a:rPr lang="it-IT" sz="1400" b="1" dirty="0">
                <a:latin typeface="Georgia" panose="02040502050405020303" pitchFamily="18" charset="0"/>
              </a:rPr>
              <a:t>scoring functions</a:t>
            </a:r>
            <a:r>
              <a:rPr lang="it-IT" sz="1400" dirty="0">
                <a:latin typeface="Georgia" panose="02040502050405020303" pitchFamily="18" charset="0"/>
              </a:rPr>
              <a:t>, che creano un vero e proprio ranking. Le migliori binding poses rappresentano quella che viene identificata come la miglior soluzione proposta dall’algoritmo per l’interazione tra il ligando e la proteina.</a:t>
            </a:r>
          </a:p>
          <a:p>
            <a:pPr algn="just">
              <a:lnSpc>
                <a:spcPct val="150000"/>
              </a:lnSpc>
              <a:spcBef>
                <a:spcPts val="1000"/>
              </a:spcBef>
            </a:pPr>
            <a:r>
              <a:rPr lang="it-IT" sz="1400" dirty="0">
                <a:latin typeface="Georgia" panose="02040502050405020303" pitchFamily="18" charset="0"/>
              </a:rPr>
              <a:t>Gli algoritmi di docking sono formati da due componenti fondamentali: l’</a:t>
            </a:r>
            <a:r>
              <a:rPr lang="it-IT" sz="1400" b="1" dirty="0">
                <a:latin typeface="Georgia" panose="02040502050405020303" pitchFamily="18" charset="0"/>
              </a:rPr>
              <a:t>algoritmo di ricerca</a:t>
            </a:r>
            <a:r>
              <a:rPr lang="it-IT" sz="1400" dirty="0">
                <a:latin typeface="Georgia" panose="02040502050405020303" pitchFamily="18" charset="0"/>
              </a:rPr>
              <a:t> o </a:t>
            </a:r>
            <a:r>
              <a:rPr lang="it-IT" sz="1400" b="1" dirty="0">
                <a:latin typeface="Georgia" panose="02040502050405020303" pitchFamily="18" charset="0"/>
              </a:rPr>
              <a:t>search algorithm </a:t>
            </a:r>
            <a:r>
              <a:rPr lang="it-IT" sz="1400" dirty="0">
                <a:latin typeface="Georgia" panose="02040502050405020303" pitchFamily="18" charset="0"/>
              </a:rPr>
              <a:t>e la </a:t>
            </a:r>
            <a:r>
              <a:rPr lang="it-IT" sz="1400" b="1" dirty="0">
                <a:latin typeface="Georgia" panose="02040502050405020303" pitchFamily="18" charset="0"/>
              </a:rPr>
              <a:t>scoring function</a:t>
            </a:r>
            <a:r>
              <a:rPr lang="it-IT" sz="1400" dirty="0">
                <a:latin typeface="Georgia" panose="02040502050405020303" pitchFamily="18" charset="0"/>
              </a:rPr>
              <a:t>. </a:t>
            </a:r>
          </a:p>
          <a:p>
            <a:pPr algn="just">
              <a:lnSpc>
                <a:spcPct val="150000"/>
              </a:lnSpc>
              <a:spcBef>
                <a:spcPts val="1000"/>
              </a:spcBef>
            </a:pPr>
            <a:r>
              <a:rPr lang="it-IT" sz="1400" dirty="0">
                <a:latin typeface="Georgia" panose="02040502050405020303" pitchFamily="18" charset="0"/>
              </a:rPr>
              <a:t>Lo strumento software utilizzato per eseguire il docking è AutoDock Vina, in particolare la versione 1.1.2 che restituisce oltre alle pose calcolate anche un file di log dove vengono spiegati parametri come:</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il numero della posa calcolata</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la stabilità del legame</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la distanza media tra gli atomi.</a:t>
            </a:r>
          </a:p>
          <a:p>
            <a:pPr algn="just">
              <a:lnSpc>
                <a:spcPct val="150000"/>
              </a:lnSpc>
              <a:spcBef>
                <a:spcPts val="1000"/>
              </a:spcBef>
            </a:pPr>
            <a:endParaRPr lang="it-IT" sz="1400" dirty="0">
              <a:latin typeface="Georgia" panose="02040502050405020303" pitchFamily="18" charset="0"/>
            </a:endParaRPr>
          </a:p>
          <a:p>
            <a:pPr algn="just">
              <a:lnSpc>
                <a:spcPct val="150000"/>
              </a:lnSpc>
              <a:spcBef>
                <a:spcPts val="1000"/>
              </a:spcBef>
            </a:pPr>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4" name="Immagine 3" descr="Immagine che contiene pianta&#10;&#10;Descrizione generata automaticamente">
            <a:extLst>
              <a:ext uri="{FF2B5EF4-FFF2-40B4-BE49-F238E27FC236}">
                <a16:creationId xmlns:a16="http://schemas.microsoft.com/office/drawing/2014/main" id="{8C8C6A61-1190-0475-C82C-3DB24ADB82C6}"/>
              </a:ext>
            </a:extLst>
          </p:cNvPr>
          <p:cNvPicPr>
            <a:picLocks noChangeAspect="1"/>
          </p:cNvPicPr>
          <p:nvPr/>
        </p:nvPicPr>
        <p:blipFill>
          <a:blip r:embed="rId3"/>
          <a:stretch>
            <a:fillRect/>
          </a:stretch>
        </p:blipFill>
        <p:spPr>
          <a:xfrm>
            <a:off x="8757138" y="1002322"/>
            <a:ext cx="3355976" cy="2627014"/>
          </a:xfrm>
          <a:prstGeom prst="rect">
            <a:avLst/>
          </a:prstGeom>
        </p:spPr>
      </p:pic>
    </p:spTree>
    <p:extLst>
      <p:ext uri="{BB962C8B-B14F-4D97-AF65-F5344CB8AC3E}">
        <p14:creationId xmlns:p14="http://schemas.microsoft.com/office/powerpoint/2010/main" val="2572279992"/>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F156100-9533-4411-B0C0-FA18F914F7B6}">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TF00951641</Template>
  <TotalTime>638</TotalTime>
  <Words>2274</Words>
  <Application>Microsoft Office PowerPoint</Application>
  <PresentationFormat>Widescreen</PresentationFormat>
  <Paragraphs>162</Paragraphs>
  <Slides>15</Slides>
  <Notes>13</Notes>
  <HiddenSlides>0</HiddenSlides>
  <MMClips>0</MMClips>
  <ScaleCrop>false</ScaleCrop>
  <HeadingPairs>
    <vt:vector size="6" baseType="variant">
      <vt:variant>
        <vt:lpstr>Caratteri utilizzati</vt:lpstr>
      </vt:variant>
      <vt:variant>
        <vt:i4>10</vt:i4>
      </vt:variant>
      <vt:variant>
        <vt:lpstr>Tema</vt:lpstr>
      </vt:variant>
      <vt:variant>
        <vt:i4>1</vt:i4>
      </vt:variant>
      <vt:variant>
        <vt:lpstr>Titoli diapositive</vt:lpstr>
      </vt:variant>
      <vt:variant>
        <vt:i4>15</vt:i4>
      </vt:variant>
    </vt:vector>
  </HeadingPairs>
  <TitlesOfParts>
    <vt:vector size="26" baseType="lpstr">
      <vt:lpstr>等线</vt:lpstr>
      <vt:lpstr>Abadi</vt:lpstr>
      <vt:lpstr>Arial</vt:lpstr>
      <vt:lpstr>Calibri</vt:lpstr>
      <vt:lpstr>Courier New</vt:lpstr>
      <vt:lpstr>Georgia</vt:lpstr>
      <vt:lpstr>Helvetica Neue</vt:lpstr>
      <vt:lpstr>Posterama</vt:lpstr>
      <vt:lpstr>Posterama Text Black</vt:lpstr>
      <vt:lpstr>Posterama Text SemiBold</vt:lpstr>
      <vt:lpstr>Office 主题​​</vt:lpstr>
      <vt:lpstr>ANALISI DELLE INTERAZIONI MOLECOLARI E SVILUPPO DI UN SOFTWARE PER L’AUTOMATIZZAZIONE DEL DOCKING MOLECOLARE</vt:lpstr>
      <vt:lpstr>SOMMARIO</vt:lpstr>
      <vt:lpstr>INTRODUZIONE</vt:lpstr>
      <vt:lpstr>IDEA E SVILUPPO</vt:lpstr>
      <vt:lpstr>TECNOLOGIE E PIATTAFOME</vt:lpstr>
      <vt:lpstr>APPLICAZIONE REALIZZATA</vt:lpstr>
      <vt:lpstr>SCHEMA DI COMPUTATIONAL DOCKING</vt:lpstr>
      <vt:lpstr>PREPARAZIONE DEI LIGANDI E RECETTORI</vt:lpstr>
      <vt:lpstr>DOCKING MOLECOLARE</vt:lpstr>
      <vt:lpstr>ANALISI</vt:lpstr>
      <vt:lpstr>HEATMAP</vt:lpstr>
      <vt:lpstr>ISTOGRAMMA</vt:lpstr>
      <vt:lpstr>RISULTATI SPERIMENTALI</vt:lpstr>
      <vt:lpstr>CONCLUSIONI E SVILUPPI FUTURI</vt:lpstr>
      <vt:lpstr>GRAZIE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Alfredo Mungari</dc:creator>
  <cp:lastModifiedBy>Alfredo Mungari</cp:lastModifiedBy>
  <cp:revision>1</cp:revision>
  <dcterms:created xsi:type="dcterms:W3CDTF">2022-11-24T20:03:49Z</dcterms:created>
  <dcterms:modified xsi:type="dcterms:W3CDTF">2022-12-04T18:30:05Z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